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194D"/>
    <a:srgbClr val="1B394A"/>
    <a:srgbClr val="126465"/>
    <a:srgbClr val="202D45"/>
    <a:srgbClr val="0F5A60"/>
    <a:srgbClr val="312244"/>
    <a:srgbClr val="3E1F47"/>
    <a:srgbClr val="615571"/>
    <a:srgbClr val="AB96C8"/>
    <a:srgbClr val="9F8B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94586"/>
  </p:normalViewPr>
  <p:slideViewPr>
    <p:cSldViewPr snapToGrid="0" snapToObjects="1">
      <p:cViewPr varScale="1">
        <p:scale>
          <a:sx n="101" d="100"/>
          <a:sy n="101" d="100"/>
        </p:scale>
        <p:origin x="2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6E096-F2D5-614A-A322-941FAD591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F8DEF-5FC9-CB49-9560-1626002641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8EDF9-2AA2-BB47-9760-DD444CA21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D2B86-813E-6547-84EA-A11AF37FB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18D89-A2AB-694B-8EA3-7766E8D49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405620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D92C1-7572-C047-894D-9C6666D11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6C663D-0690-ED45-ABEC-99B6056100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04DC1-DC39-0F4D-BB5A-DB73C984F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7556D-85FB-2C44-AE05-51CF0F04A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23DECF-26E1-7140-9DDA-3A33A04A6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011476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04D208-7157-A144-A274-E7D278AF23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3CBE8D-754B-D74F-92D4-E68D83EBB6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81759-0DDF-FD4A-B461-07825E70A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90076-6F3B-2842-A58E-A1713B56B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0B722-3F62-3D4C-BF86-FD003E9C9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605201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012FB-AEC6-884A-AD1B-E54F848EC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4078B-1902-B742-A46A-FB5B781C1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B37AC-9BF4-7C45-9F55-4E4F0F794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AEBCD-F29E-C148-802E-EC9D47354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1AF8C-754E-244B-A075-F90A79F83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726626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8A610-A582-5C46-BA97-B9FD44D0D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CE480-2892-FA44-9B9F-C86803162C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07C3D-0C33-8349-AF67-425077FBD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F7C6E-D5BA-644E-BA5B-16746F690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A9EB6-9F29-E040-8A08-1137D1933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675039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E9827-EFDA-4241-8575-F034AC0FE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26A42-09F2-7F40-AEF6-3B1B138C68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5D9975-11C6-A14F-B512-69CEBDCBE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FA5149-3602-D940-BF4A-C91A927A5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549261-22E8-A344-970C-E787798DF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AE445-7CD6-5B41-AA68-FAA9E1CB4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383541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8C224-33E1-214E-BAFB-AC0C896D6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CB466F-D948-0F4C-A1B1-2A8EC7B1F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6EB84B-2566-9345-B30F-70907FC51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DE4B8E-C332-5F44-BF49-3F115100F5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17907F-EECF-1C4C-ABC1-0F678FF39F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D547CE-997C-9644-A7A4-749F74839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21EA0F-21AD-8B46-B065-A72D97369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9587DD-596D-E144-9AD4-933421E72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526380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A029E-45DE-C346-B2A4-9321CE6AB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FAF0A0-C4F6-DB4E-9D85-7C6B8C7D1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3F337D-DB22-7E44-8404-3BFD114CB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66FA45-B51D-E745-9676-9B11509F0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208579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BF1E4F-EA7A-6B48-AE88-BEA74F79E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15BDAA-A837-FC40-A0DF-A5C5BAA17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916A51-834C-C143-B937-7E497B2CE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843530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3CABE-80FA-2A42-9C6C-7469D2733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C3F29-BFB5-1142-9496-31E3096C7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EDDCC2-C7D4-A941-A0F5-D4E3C1DE1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07F8C-174D-454A-8E19-8BC83ED46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F96C8C-A96E-C647-BEB2-5F94DD4FB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18B79-6D06-5844-850F-1E4AF8917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620696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85C82-04D4-3244-9CFC-0B44A6DE4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208595-328E-AE41-8683-A2A5BD20E9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96E466-EB9C-624E-AB6E-5E25CDFB2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C624A3-78F3-AE4A-9810-246813F91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0C2B7B-D654-7C4F-BC6B-71944FC30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B3CB5-56D1-F545-ACE4-016A41796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709203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529BD1-7CF1-DF48-BBBD-636F4EA88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7C9DD-1F0C-DE41-A47A-B7D6FDDA8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28F17-6B8F-1D4F-8722-A439C851FD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C4C89-42D7-1949-90AA-115BC0BB9E14}" type="datetimeFigureOut">
              <a:rPr lang="en-SA" smtClean="0"/>
              <a:t>29/03/2021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173C9-C103-8E47-8E51-11FBCF0D53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2B32D8-9DAC-D847-8CC6-6B77989C1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C250E0-2683-5941-85A3-9B6B67D848F3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083724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4">
            <a:extLst>
              <a:ext uri="{FF2B5EF4-FFF2-40B4-BE49-F238E27FC236}">
                <a16:creationId xmlns:a16="http://schemas.microsoft.com/office/drawing/2014/main" id="{97ECE587-49F5-7244-9E8C-DF6646A1BAFC}"/>
              </a:ext>
            </a:extLst>
          </p:cNvPr>
          <p:cNvGrpSpPr/>
          <p:nvPr/>
        </p:nvGrpSpPr>
        <p:grpSpPr>
          <a:xfrm>
            <a:off x="601249" y="264090"/>
            <a:ext cx="4876800" cy="4876800"/>
            <a:chOff x="3657600" y="990600"/>
            <a:chExt cx="4876800" cy="4876800"/>
          </a:xfrm>
          <a:gradFill flip="none" rotWithShape="1">
            <a:gsLst>
              <a:gs pos="11000">
                <a:srgbClr val="126465">
                  <a:lumMod val="31000"/>
                  <a:lumOff val="69000"/>
                </a:srgbClr>
              </a:gs>
              <a:gs pos="51000">
                <a:srgbClr val="0F5A60">
                  <a:lumMod val="0"/>
                  <a:lumOff val="100000"/>
                </a:srgbClr>
              </a:gs>
              <a:gs pos="77000">
                <a:srgbClr val="3E1F47">
                  <a:lumMod val="21000"/>
                  <a:lumOff val="79000"/>
                </a:srgb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2700000" scaled="1"/>
            <a:tileRect/>
          </a:gradFill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C83920B7-8510-3F42-9D3E-E8E90D007C2E}"/>
                </a:ext>
              </a:extLst>
            </p:cNvPr>
            <p:cNvSpPr/>
            <p:nvPr/>
          </p:nvSpPr>
          <p:spPr>
            <a:xfrm>
              <a:off x="3657600" y="990600"/>
              <a:ext cx="4876800" cy="4876800"/>
            </a:xfrm>
            <a:custGeom>
              <a:avLst/>
              <a:gdLst>
                <a:gd name="connsiteX0" fmla="*/ 4876800 w 4876800"/>
                <a:gd name="connsiteY0" fmla="*/ 2438400 h 4876800"/>
                <a:gd name="connsiteX1" fmla="*/ 4795390 w 4876800"/>
                <a:gd name="connsiteY1" fmla="*/ 3065317 h 4876800"/>
                <a:gd name="connsiteX2" fmla="*/ 4736373 w 4876800"/>
                <a:gd name="connsiteY2" fmla="*/ 3255912 h 4876800"/>
                <a:gd name="connsiteX3" fmla="*/ 3755241 w 4876800"/>
                <a:gd name="connsiteY3" fmla="*/ 4490933 h 4876800"/>
                <a:gd name="connsiteX4" fmla="*/ 3448698 w 4876800"/>
                <a:gd name="connsiteY4" fmla="*/ 4658335 h 4876800"/>
                <a:gd name="connsiteX5" fmla="*/ 3303289 w 4876800"/>
                <a:gd name="connsiteY5" fmla="*/ 4718942 h 4876800"/>
                <a:gd name="connsiteX6" fmla="*/ 2931557 w 4876800"/>
                <a:gd name="connsiteY6" fmla="*/ 4826927 h 4876800"/>
                <a:gd name="connsiteX7" fmla="*/ 2931462 w 4876800"/>
                <a:gd name="connsiteY7" fmla="*/ 4826927 h 4876800"/>
                <a:gd name="connsiteX8" fmla="*/ 2551366 w 4876800"/>
                <a:gd name="connsiteY8" fmla="*/ 4874200 h 4876800"/>
                <a:gd name="connsiteX9" fmla="*/ 2438400 w 4876800"/>
                <a:gd name="connsiteY9" fmla="*/ 4876800 h 4876800"/>
                <a:gd name="connsiteX10" fmla="*/ 2331406 w 4876800"/>
                <a:gd name="connsiteY10" fmla="*/ 4874409 h 4876800"/>
                <a:gd name="connsiteX11" fmla="*/ 1595809 w 4876800"/>
                <a:gd name="connsiteY11" fmla="*/ 4727305 h 4876800"/>
                <a:gd name="connsiteX12" fmla="*/ 1422235 w 4876800"/>
                <a:gd name="connsiteY12" fmla="*/ 4655649 h 4876800"/>
                <a:gd name="connsiteX13" fmla="*/ 1112806 w 4876800"/>
                <a:gd name="connsiteY13" fmla="*/ 4485256 h 4876800"/>
                <a:gd name="connsiteX14" fmla="*/ 922906 w 4876800"/>
                <a:gd name="connsiteY14" fmla="*/ 4348706 h 4876800"/>
                <a:gd name="connsiteX15" fmla="*/ 162725 w 4876800"/>
                <a:gd name="connsiteY15" fmla="*/ 3315919 h 4876800"/>
                <a:gd name="connsiteX16" fmla="*/ 104003 w 4876800"/>
                <a:gd name="connsiteY16" fmla="*/ 3145136 h 4876800"/>
                <a:gd name="connsiteX17" fmla="*/ 0 w 4876800"/>
                <a:gd name="connsiteY17" fmla="*/ 2438400 h 4876800"/>
                <a:gd name="connsiteX18" fmla="*/ 162725 w 4876800"/>
                <a:gd name="connsiteY18" fmla="*/ 1560776 h 4876800"/>
                <a:gd name="connsiteX19" fmla="*/ 164316 w 4876800"/>
                <a:gd name="connsiteY19" fmla="*/ 1556595 h 4876800"/>
                <a:gd name="connsiteX20" fmla="*/ 564718 w 4876800"/>
                <a:gd name="connsiteY20" fmla="*/ 877824 h 4876800"/>
                <a:gd name="connsiteX21" fmla="*/ 578549 w 4876800"/>
                <a:gd name="connsiteY21" fmla="*/ 861403 h 4876800"/>
                <a:gd name="connsiteX22" fmla="*/ 2438400 w 4876800"/>
                <a:gd name="connsiteY22" fmla="*/ 0 h 4876800"/>
                <a:gd name="connsiteX23" fmla="*/ 4876800 w 4876800"/>
                <a:gd name="connsiteY23" fmla="*/ 2438400 h 48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876800" h="4876800">
                  <a:moveTo>
                    <a:pt x="4876800" y="2438400"/>
                  </a:moveTo>
                  <a:cubicBezTo>
                    <a:pt x="4876800" y="2655170"/>
                    <a:pt x="4848539" y="2865273"/>
                    <a:pt x="4795390" y="3065317"/>
                  </a:cubicBezTo>
                  <a:cubicBezTo>
                    <a:pt x="4778274" y="3129906"/>
                    <a:pt x="4758566" y="3193504"/>
                    <a:pt x="4736373" y="3255912"/>
                  </a:cubicBezTo>
                  <a:cubicBezTo>
                    <a:pt x="4554141" y="3768176"/>
                    <a:pt x="4205402" y="4201611"/>
                    <a:pt x="3755241" y="4490933"/>
                  </a:cubicBezTo>
                  <a:cubicBezTo>
                    <a:pt x="3657610" y="4553731"/>
                    <a:pt x="3555197" y="4609767"/>
                    <a:pt x="3448698" y="4658335"/>
                  </a:cubicBezTo>
                  <a:cubicBezTo>
                    <a:pt x="3401025" y="4680033"/>
                    <a:pt x="3352552" y="4700330"/>
                    <a:pt x="3303289" y="4718942"/>
                  </a:cubicBezTo>
                  <a:cubicBezTo>
                    <a:pt x="3183560" y="4764424"/>
                    <a:pt x="3059354" y="4800658"/>
                    <a:pt x="2931557" y="4826927"/>
                  </a:cubicBezTo>
                  <a:lnTo>
                    <a:pt x="2931462" y="4826927"/>
                  </a:lnTo>
                  <a:cubicBezTo>
                    <a:pt x="2807951" y="4852302"/>
                    <a:pt x="2680954" y="4868332"/>
                    <a:pt x="2551366" y="4874200"/>
                  </a:cubicBezTo>
                  <a:cubicBezTo>
                    <a:pt x="2513943" y="4875905"/>
                    <a:pt x="2476224" y="4876800"/>
                    <a:pt x="2438400" y="4876800"/>
                  </a:cubicBezTo>
                  <a:cubicBezTo>
                    <a:pt x="2402567" y="4876800"/>
                    <a:pt x="2366839" y="4876000"/>
                    <a:pt x="2331406" y="4874409"/>
                  </a:cubicBezTo>
                  <a:cubicBezTo>
                    <a:pt x="2073831" y="4863360"/>
                    <a:pt x="1826609" y="4812307"/>
                    <a:pt x="1595809" y="4727305"/>
                  </a:cubicBezTo>
                  <a:cubicBezTo>
                    <a:pt x="1536792" y="4705608"/>
                    <a:pt x="1478966" y="4681719"/>
                    <a:pt x="1422235" y="4655649"/>
                  </a:cubicBezTo>
                  <a:cubicBezTo>
                    <a:pt x="1314650" y="4606185"/>
                    <a:pt x="1211237" y="4549255"/>
                    <a:pt x="1112806" y="4485256"/>
                  </a:cubicBezTo>
                  <a:cubicBezTo>
                    <a:pt x="1047217" y="4442756"/>
                    <a:pt x="983923" y="4397178"/>
                    <a:pt x="922906" y="4348706"/>
                  </a:cubicBezTo>
                  <a:cubicBezTo>
                    <a:pt x="585311" y="4080682"/>
                    <a:pt x="320469" y="3724970"/>
                    <a:pt x="162725" y="3315919"/>
                  </a:cubicBezTo>
                  <a:cubicBezTo>
                    <a:pt x="141027" y="3259989"/>
                    <a:pt x="121520" y="3203058"/>
                    <a:pt x="104003" y="3145136"/>
                  </a:cubicBezTo>
                  <a:cubicBezTo>
                    <a:pt x="36328" y="2921499"/>
                    <a:pt x="0" y="2684136"/>
                    <a:pt x="0" y="2438400"/>
                  </a:cubicBezTo>
                  <a:cubicBezTo>
                    <a:pt x="0" y="2129076"/>
                    <a:pt x="57626" y="1833077"/>
                    <a:pt x="162725" y="1560776"/>
                  </a:cubicBezTo>
                  <a:cubicBezTo>
                    <a:pt x="163220" y="1559385"/>
                    <a:pt x="163820" y="1557985"/>
                    <a:pt x="164316" y="1556595"/>
                  </a:cubicBezTo>
                  <a:cubicBezTo>
                    <a:pt x="260861" y="1307973"/>
                    <a:pt x="396812" y="1079163"/>
                    <a:pt x="564718" y="877824"/>
                  </a:cubicBezTo>
                  <a:cubicBezTo>
                    <a:pt x="569300" y="872347"/>
                    <a:pt x="573872" y="866880"/>
                    <a:pt x="578549" y="861403"/>
                  </a:cubicBezTo>
                  <a:cubicBezTo>
                    <a:pt x="1025823" y="334413"/>
                    <a:pt x="1693050" y="0"/>
                    <a:pt x="2438400" y="0"/>
                  </a:cubicBezTo>
                  <a:cubicBezTo>
                    <a:pt x="3785092" y="0"/>
                    <a:pt x="4876800" y="1091708"/>
                    <a:pt x="4876800" y="2438400"/>
                  </a:cubicBezTo>
                  <a:close/>
                </a:path>
              </a:pathLst>
            </a:custGeom>
            <a:gradFill flip="none" rotWithShape="1">
              <a:gsLst>
                <a:gs pos="6000">
                  <a:srgbClr val="126465">
                    <a:lumMod val="35000"/>
                    <a:lumOff val="65000"/>
                  </a:srgbClr>
                </a:gs>
                <a:gs pos="32000">
                  <a:srgbClr val="3E1F47">
                    <a:lumMod val="35000"/>
                    <a:lumOff val="65000"/>
                  </a:srgbClr>
                </a:gs>
                <a:gs pos="62000">
                  <a:srgbClr val="312244">
                    <a:lumMod val="75000"/>
                    <a:lumOff val="25000"/>
                  </a:srgbClr>
                </a:gs>
                <a:gs pos="90000">
                  <a:srgbClr val="202D45">
                    <a:lumMod val="65000"/>
                    <a:lumOff val="35000"/>
                  </a:srgbClr>
                </a:gs>
              </a:gsLst>
              <a:lin ang="4800000" scaled="0"/>
              <a:tileRect/>
            </a:gradFill>
            <a:ln w="76200" cap="flat" cmpd="sng">
              <a:gradFill flip="none" rotWithShape="1">
                <a:gsLst>
                  <a:gs pos="60000">
                    <a:srgbClr val="4D194D"/>
                  </a:gs>
                  <a:gs pos="25000">
                    <a:srgbClr val="1B394A">
                      <a:lumMod val="60000"/>
                      <a:lumOff val="40000"/>
                    </a:srgbClr>
                  </a:gs>
                  <a:gs pos="90000">
                    <a:srgbClr val="126465">
                      <a:lumMod val="75000"/>
                      <a:lumOff val="25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SA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BEC493B-F45B-DA49-B4AA-B889AFF35743}"/>
                </a:ext>
              </a:extLst>
            </p:cNvPr>
            <p:cNvSpPr/>
            <p:nvPr/>
          </p:nvSpPr>
          <p:spPr>
            <a:xfrm>
              <a:off x="4706388" y="1167145"/>
              <a:ext cx="1239059" cy="1470602"/>
            </a:xfrm>
            <a:custGeom>
              <a:avLst/>
              <a:gdLst>
                <a:gd name="connsiteX0" fmla="*/ 1239060 w 1239059"/>
                <a:gd name="connsiteY0" fmla="*/ 619544 h 1470602"/>
                <a:gd name="connsiteX1" fmla="*/ 1239060 w 1239059"/>
                <a:gd name="connsiteY1" fmla="*/ 1342587 h 1470602"/>
                <a:gd name="connsiteX2" fmla="*/ 1111063 w 1239059"/>
                <a:gd name="connsiteY2" fmla="*/ 1470584 h 1470602"/>
                <a:gd name="connsiteX3" fmla="*/ 1111063 w 1239059"/>
                <a:gd name="connsiteY3" fmla="*/ 1470584 h 1470602"/>
                <a:gd name="connsiteX4" fmla="*/ 983066 w 1239059"/>
                <a:gd name="connsiteY4" fmla="*/ 1342587 h 1470602"/>
                <a:gd name="connsiteX5" fmla="*/ 983066 w 1239059"/>
                <a:gd name="connsiteY5" fmla="*/ 625650 h 1470602"/>
                <a:gd name="connsiteX6" fmla="*/ 626535 w 1239059"/>
                <a:gd name="connsiteY6" fmla="*/ 256089 h 1470602"/>
                <a:gd name="connsiteX7" fmla="*/ 255994 w 1239059"/>
                <a:gd name="connsiteY7" fmla="*/ 619563 h 1470602"/>
                <a:gd name="connsiteX8" fmla="*/ 255994 w 1239059"/>
                <a:gd name="connsiteY8" fmla="*/ 1342606 h 1470602"/>
                <a:gd name="connsiteX9" fmla="*/ 127997 w 1239059"/>
                <a:gd name="connsiteY9" fmla="*/ 1470603 h 1470602"/>
                <a:gd name="connsiteX10" fmla="*/ 127997 w 1239059"/>
                <a:gd name="connsiteY10" fmla="*/ 1470603 h 1470602"/>
                <a:gd name="connsiteX11" fmla="*/ 0 w 1239059"/>
                <a:gd name="connsiteY11" fmla="*/ 1342606 h 1470602"/>
                <a:gd name="connsiteX12" fmla="*/ 0 w 1239059"/>
                <a:gd name="connsiteY12" fmla="*/ 619544 h 1470602"/>
                <a:gd name="connsiteX13" fmla="*/ 619544 w 1239059"/>
                <a:gd name="connsiteY13" fmla="*/ 0 h 1470602"/>
                <a:gd name="connsiteX14" fmla="*/ 1239060 w 1239059"/>
                <a:gd name="connsiteY14" fmla="*/ 619544 h 14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9059" h="1470602">
                  <a:moveTo>
                    <a:pt x="1239060" y="619544"/>
                  </a:moveTo>
                  <a:lnTo>
                    <a:pt x="1239060" y="1342587"/>
                  </a:lnTo>
                  <a:cubicBezTo>
                    <a:pt x="1239060" y="1413281"/>
                    <a:pt x="1181748" y="1470584"/>
                    <a:pt x="1111063" y="1470584"/>
                  </a:cubicBezTo>
                  <a:lnTo>
                    <a:pt x="1111063" y="1470584"/>
                  </a:lnTo>
                  <a:cubicBezTo>
                    <a:pt x="1040368" y="1470584"/>
                    <a:pt x="983066" y="1413272"/>
                    <a:pt x="983066" y="1342587"/>
                  </a:cubicBezTo>
                  <a:lnTo>
                    <a:pt x="983066" y="625650"/>
                  </a:lnTo>
                  <a:cubicBezTo>
                    <a:pt x="983066" y="426577"/>
                    <a:pt x="825560" y="259852"/>
                    <a:pt x="626535" y="256089"/>
                  </a:cubicBezTo>
                  <a:cubicBezTo>
                    <a:pt x="422881" y="252241"/>
                    <a:pt x="255994" y="416766"/>
                    <a:pt x="255994" y="619563"/>
                  </a:cubicBezTo>
                  <a:lnTo>
                    <a:pt x="255994" y="1342606"/>
                  </a:lnTo>
                  <a:cubicBezTo>
                    <a:pt x="255994" y="1413300"/>
                    <a:pt x="198682" y="1470603"/>
                    <a:pt x="127997" y="1470603"/>
                  </a:cubicBezTo>
                  <a:lnTo>
                    <a:pt x="127997" y="1470603"/>
                  </a:lnTo>
                  <a:cubicBezTo>
                    <a:pt x="57302" y="1470603"/>
                    <a:pt x="0" y="1413291"/>
                    <a:pt x="0" y="1342606"/>
                  </a:cubicBezTo>
                  <a:lnTo>
                    <a:pt x="0" y="619544"/>
                  </a:lnTo>
                  <a:cubicBezTo>
                    <a:pt x="0" y="277425"/>
                    <a:pt x="277349" y="0"/>
                    <a:pt x="619544" y="0"/>
                  </a:cubicBezTo>
                  <a:cubicBezTo>
                    <a:pt x="961739" y="0"/>
                    <a:pt x="1239060" y="277425"/>
                    <a:pt x="1239060" y="61954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8A6D66C3-D0B4-B341-9211-86000425CAB4}"/>
                </a:ext>
              </a:extLst>
            </p:cNvPr>
            <p:cNvSpPr/>
            <p:nvPr/>
          </p:nvSpPr>
          <p:spPr>
            <a:xfrm>
              <a:off x="3820325" y="1868424"/>
              <a:ext cx="3140563" cy="3998975"/>
            </a:xfrm>
            <a:custGeom>
              <a:avLst/>
              <a:gdLst>
                <a:gd name="connsiteX0" fmla="*/ 3140564 w 3140563"/>
                <a:gd name="connsiteY0" fmla="*/ 0 h 3998975"/>
                <a:gd name="connsiteX1" fmla="*/ 3140564 w 3140563"/>
                <a:gd name="connsiteY1" fmla="*/ 3841128 h 3998975"/>
                <a:gd name="connsiteX2" fmla="*/ 2768832 w 3140563"/>
                <a:gd name="connsiteY2" fmla="*/ 3949113 h 3998975"/>
                <a:gd name="connsiteX3" fmla="*/ 2768737 w 3140563"/>
                <a:gd name="connsiteY3" fmla="*/ 3949113 h 3998975"/>
                <a:gd name="connsiteX4" fmla="*/ 2388641 w 3140563"/>
                <a:gd name="connsiteY4" fmla="*/ 3996385 h 3998975"/>
                <a:gd name="connsiteX5" fmla="*/ 2275675 w 3140563"/>
                <a:gd name="connsiteY5" fmla="*/ 3998976 h 3998975"/>
                <a:gd name="connsiteX6" fmla="*/ 2168681 w 3140563"/>
                <a:gd name="connsiteY6" fmla="*/ 3996585 h 3998975"/>
                <a:gd name="connsiteX7" fmla="*/ 1259510 w 3140563"/>
                <a:gd name="connsiteY7" fmla="*/ 3777825 h 3998975"/>
                <a:gd name="connsiteX8" fmla="*/ 950081 w 3140563"/>
                <a:gd name="connsiteY8" fmla="*/ 3607432 h 3998975"/>
                <a:gd name="connsiteX9" fmla="*/ 760181 w 3140563"/>
                <a:gd name="connsiteY9" fmla="*/ 3470882 h 3998975"/>
                <a:gd name="connsiteX10" fmla="*/ 0 w 3140563"/>
                <a:gd name="connsiteY10" fmla="*/ 2438095 h 3998975"/>
                <a:gd name="connsiteX11" fmla="*/ 0 w 3140563"/>
                <a:gd name="connsiteY11" fmla="*/ 0 h 3998975"/>
                <a:gd name="connsiteX12" fmla="*/ 3140564 w 3140563"/>
                <a:gd name="connsiteY12" fmla="*/ 0 h 399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40563" h="3998975">
                  <a:moveTo>
                    <a:pt x="3140564" y="0"/>
                  </a:moveTo>
                  <a:lnTo>
                    <a:pt x="3140564" y="3841128"/>
                  </a:lnTo>
                  <a:cubicBezTo>
                    <a:pt x="3020835" y="3886610"/>
                    <a:pt x="2896629" y="3922843"/>
                    <a:pt x="2768832" y="3949113"/>
                  </a:cubicBezTo>
                  <a:lnTo>
                    <a:pt x="2768737" y="3949113"/>
                  </a:lnTo>
                  <a:cubicBezTo>
                    <a:pt x="2645226" y="3974487"/>
                    <a:pt x="2518229" y="3990518"/>
                    <a:pt x="2388641" y="3996385"/>
                  </a:cubicBezTo>
                  <a:cubicBezTo>
                    <a:pt x="2351218" y="3998081"/>
                    <a:pt x="2313499" y="3998976"/>
                    <a:pt x="2275675" y="3998976"/>
                  </a:cubicBezTo>
                  <a:cubicBezTo>
                    <a:pt x="2239842" y="3998976"/>
                    <a:pt x="2204114" y="3998176"/>
                    <a:pt x="2168681" y="3996585"/>
                  </a:cubicBezTo>
                  <a:cubicBezTo>
                    <a:pt x="1845316" y="3982755"/>
                    <a:pt x="1538278" y="3905822"/>
                    <a:pt x="1259510" y="3777825"/>
                  </a:cubicBezTo>
                  <a:cubicBezTo>
                    <a:pt x="1151925" y="3728361"/>
                    <a:pt x="1048512" y="3671430"/>
                    <a:pt x="950081" y="3607432"/>
                  </a:cubicBezTo>
                  <a:cubicBezTo>
                    <a:pt x="884492" y="3564931"/>
                    <a:pt x="821198" y="3519354"/>
                    <a:pt x="760181" y="3470882"/>
                  </a:cubicBezTo>
                  <a:cubicBezTo>
                    <a:pt x="422586" y="3202858"/>
                    <a:pt x="157744" y="2847146"/>
                    <a:pt x="0" y="2438095"/>
                  </a:cubicBezTo>
                  <a:lnTo>
                    <a:pt x="0" y="0"/>
                  </a:lnTo>
                  <a:lnTo>
                    <a:pt x="3140564" y="0"/>
                  </a:lnTo>
                  <a:close/>
                </a:path>
              </a:pathLst>
            </a:custGeom>
            <a:solidFill>
              <a:srgbClr val="AB96C8"/>
            </a:soli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1FC3B6CF-6ADB-B542-B2BD-1F54C4D3B90C}"/>
                </a:ext>
              </a:extLst>
            </p:cNvPr>
            <p:cNvSpPr/>
            <p:nvPr/>
          </p:nvSpPr>
          <p:spPr>
            <a:xfrm>
              <a:off x="3820325" y="1868424"/>
              <a:ext cx="549001" cy="3282324"/>
            </a:xfrm>
            <a:custGeom>
              <a:avLst/>
              <a:gdLst>
                <a:gd name="connsiteX0" fmla="*/ 549002 w 549001"/>
                <a:gd name="connsiteY0" fmla="*/ 3282324 h 3282324"/>
                <a:gd name="connsiteX1" fmla="*/ 0 w 549001"/>
                <a:gd name="connsiteY1" fmla="*/ 2438105 h 3282324"/>
                <a:gd name="connsiteX2" fmla="*/ 0 w 549001"/>
                <a:gd name="connsiteY2" fmla="*/ 0 h 3282324"/>
                <a:gd name="connsiteX3" fmla="*/ 548992 w 549001"/>
                <a:gd name="connsiteY3" fmla="*/ 0 h 3282324"/>
                <a:gd name="connsiteX4" fmla="*/ 549002 w 549001"/>
                <a:gd name="connsiteY4" fmla="*/ 3282324 h 3282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001" h="3282324">
                  <a:moveTo>
                    <a:pt x="549002" y="3282324"/>
                  </a:moveTo>
                  <a:cubicBezTo>
                    <a:pt x="311620" y="3044333"/>
                    <a:pt x="123168" y="2757478"/>
                    <a:pt x="0" y="2438105"/>
                  </a:cubicBezTo>
                  <a:lnTo>
                    <a:pt x="0" y="0"/>
                  </a:lnTo>
                  <a:lnTo>
                    <a:pt x="548992" y="0"/>
                  </a:lnTo>
                  <a:lnTo>
                    <a:pt x="549002" y="3282324"/>
                  </a:lnTo>
                  <a:close/>
                </a:path>
              </a:pathLst>
            </a:custGeom>
            <a:solidFill>
              <a:srgbClr val="615571"/>
            </a:soli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1B283109-7AC6-EE45-9008-FD1D9E398D54}"/>
                </a:ext>
              </a:extLst>
            </p:cNvPr>
            <p:cNvSpPr/>
            <p:nvPr/>
          </p:nvSpPr>
          <p:spPr>
            <a:xfrm>
              <a:off x="5132689" y="1167145"/>
              <a:ext cx="1239059" cy="1470602"/>
            </a:xfrm>
            <a:custGeom>
              <a:avLst/>
              <a:gdLst>
                <a:gd name="connsiteX0" fmla="*/ 1239060 w 1239059"/>
                <a:gd name="connsiteY0" fmla="*/ 619544 h 1470602"/>
                <a:gd name="connsiteX1" fmla="*/ 1239060 w 1239059"/>
                <a:gd name="connsiteY1" fmla="*/ 1342587 h 1470602"/>
                <a:gd name="connsiteX2" fmla="*/ 1111063 w 1239059"/>
                <a:gd name="connsiteY2" fmla="*/ 1470584 h 1470602"/>
                <a:gd name="connsiteX3" fmla="*/ 1111063 w 1239059"/>
                <a:gd name="connsiteY3" fmla="*/ 1470584 h 1470602"/>
                <a:gd name="connsiteX4" fmla="*/ 983066 w 1239059"/>
                <a:gd name="connsiteY4" fmla="*/ 1342587 h 1470602"/>
                <a:gd name="connsiteX5" fmla="*/ 983066 w 1239059"/>
                <a:gd name="connsiteY5" fmla="*/ 625650 h 1470602"/>
                <a:gd name="connsiteX6" fmla="*/ 626535 w 1239059"/>
                <a:gd name="connsiteY6" fmla="*/ 256089 h 1470602"/>
                <a:gd name="connsiteX7" fmla="*/ 255994 w 1239059"/>
                <a:gd name="connsiteY7" fmla="*/ 619563 h 1470602"/>
                <a:gd name="connsiteX8" fmla="*/ 255994 w 1239059"/>
                <a:gd name="connsiteY8" fmla="*/ 1342606 h 1470602"/>
                <a:gd name="connsiteX9" fmla="*/ 127997 w 1239059"/>
                <a:gd name="connsiteY9" fmla="*/ 1470603 h 1470602"/>
                <a:gd name="connsiteX10" fmla="*/ 127997 w 1239059"/>
                <a:gd name="connsiteY10" fmla="*/ 1470603 h 1470602"/>
                <a:gd name="connsiteX11" fmla="*/ 0 w 1239059"/>
                <a:gd name="connsiteY11" fmla="*/ 1342606 h 1470602"/>
                <a:gd name="connsiteX12" fmla="*/ 0 w 1239059"/>
                <a:gd name="connsiteY12" fmla="*/ 619544 h 1470602"/>
                <a:gd name="connsiteX13" fmla="*/ 619544 w 1239059"/>
                <a:gd name="connsiteY13" fmla="*/ 0 h 1470602"/>
                <a:gd name="connsiteX14" fmla="*/ 1239060 w 1239059"/>
                <a:gd name="connsiteY14" fmla="*/ 619544 h 14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9059" h="1470602">
                  <a:moveTo>
                    <a:pt x="1239060" y="619544"/>
                  </a:moveTo>
                  <a:lnTo>
                    <a:pt x="1239060" y="1342587"/>
                  </a:lnTo>
                  <a:cubicBezTo>
                    <a:pt x="1239060" y="1413281"/>
                    <a:pt x="1181748" y="1470584"/>
                    <a:pt x="1111063" y="1470584"/>
                  </a:cubicBezTo>
                  <a:lnTo>
                    <a:pt x="1111063" y="1470584"/>
                  </a:lnTo>
                  <a:cubicBezTo>
                    <a:pt x="1040368" y="1470584"/>
                    <a:pt x="983066" y="1413272"/>
                    <a:pt x="983066" y="1342587"/>
                  </a:cubicBezTo>
                  <a:lnTo>
                    <a:pt x="983066" y="625650"/>
                  </a:lnTo>
                  <a:cubicBezTo>
                    <a:pt x="983066" y="426577"/>
                    <a:pt x="825560" y="259852"/>
                    <a:pt x="626535" y="256089"/>
                  </a:cubicBezTo>
                  <a:cubicBezTo>
                    <a:pt x="422881" y="252241"/>
                    <a:pt x="255994" y="416766"/>
                    <a:pt x="255994" y="619563"/>
                  </a:cubicBezTo>
                  <a:lnTo>
                    <a:pt x="255994" y="1342606"/>
                  </a:lnTo>
                  <a:cubicBezTo>
                    <a:pt x="255994" y="1413300"/>
                    <a:pt x="198682" y="1470603"/>
                    <a:pt x="127997" y="1470603"/>
                  </a:cubicBezTo>
                  <a:lnTo>
                    <a:pt x="127997" y="1470603"/>
                  </a:lnTo>
                  <a:cubicBezTo>
                    <a:pt x="57302" y="1470603"/>
                    <a:pt x="0" y="1413291"/>
                    <a:pt x="0" y="1342606"/>
                  </a:cubicBezTo>
                  <a:lnTo>
                    <a:pt x="0" y="619544"/>
                  </a:lnTo>
                  <a:cubicBezTo>
                    <a:pt x="0" y="277425"/>
                    <a:pt x="277349" y="0"/>
                    <a:pt x="619544" y="0"/>
                  </a:cubicBezTo>
                  <a:cubicBezTo>
                    <a:pt x="961739" y="0"/>
                    <a:pt x="1239060" y="277425"/>
                    <a:pt x="1239060" y="61954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A8653F7C-0CF6-F34D-B08A-61BAEF1D4385}"/>
                </a:ext>
              </a:extLst>
            </p:cNvPr>
            <p:cNvSpPr/>
            <p:nvPr/>
          </p:nvSpPr>
          <p:spPr>
            <a:xfrm>
              <a:off x="6142482" y="2066039"/>
              <a:ext cx="1239059" cy="1470583"/>
            </a:xfrm>
            <a:custGeom>
              <a:avLst/>
              <a:gdLst>
                <a:gd name="connsiteX0" fmla="*/ 1239060 w 1239059"/>
                <a:gd name="connsiteY0" fmla="*/ 619525 h 1470583"/>
                <a:gd name="connsiteX1" fmla="*/ 1239060 w 1239059"/>
                <a:gd name="connsiteY1" fmla="*/ 1342568 h 1470583"/>
                <a:gd name="connsiteX2" fmla="*/ 1111063 w 1239059"/>
                <a:gd name="connsiteY2" fmla="*/ 1470565 h 1470583"/>
                <a:gd name="connsiteX3" fmla="*/ 1111063 w 1239059"/>
                <a:gd name="connsiteY3" fmla="*/ 1470565 h 1470583"/>
                <a:gd name="connsiteX4" fmla="*/ 983066 w 1239059"/>
                <a:gd name="connsiteY4" fmla="*/ 1342568 h 1470583"/>
                <a:gd name="connsiteX5" fmla="*/ 983066 w 1239059"/>
                <a:gd name="connsiteY5" fmla="*/ 625631 h 1470583"/>
                <a:gd name="connsiteX6" fmla="*/ 626535 w 1239059"/>
                <a:gd name="connsiteY6" fmla="*/ 256070 h 1470583"/>
                <a:gd name="connsiteX7" fmla="*/ 255994 w 1239059"/>
                <a:gd name="connsiteY7" fmla="*/ 619544 h 1470583"/>
                <a:gd name="connsiteX8" fmla="*/ 255994 w 1239059"/>
                <a:gd name="connsiteY8" fmla="*/ 1342587 h 1470583"/>
                <a:gd name="connsiteX9" fmla="*/ 127997 w 1239059"/>
                <a:gd name="connsiteY9" fmla="*/ 1470584 h 1470583"/>
                <a:gd name="connsiteX10" fmla="*/ 127997 w 1239059"/>
                <a:gd name="connsiteY10" fmla="*/ 1470584 h 1470583"/>
                <a:gd name="connsiteX11" fmla="*/ 0 w 1239059"/>
                <a:gd name="connsiteY11" fmla="*/ 1342587 h 1470583"/>
                <a:gd name="connsiteX12" fmla="*/ 0 w 1239059"/>
                <a:gd name="connsiteY12" fmla="*/ 619544 h 1470583"/>
                <a:gd name="connsiteX13" fmla="*/ 619544 w 1239059"/>
                <a:gd name="connsiteY13" fmla="*/ 0 h 1470583"/>
                <a:gd name="connsiteX14" fmla="*/ 1239060 w 1239059"/>
                <a:gd name="connsiteY14" fmla="*/ 619525 h 147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9059" h="1470583">
                  <a:moveTo>
                    <a:pt x="1239060" y="619525"/>
                  </a:moveTo>
                  <a:lnTo>
                    <a:pt x="1239060" y="1342568"/>
                  </a:lnTo>
                  <a:cubicBezTo>
                    <a:pt x="1239060" y="1413262"/>
                    <a:pt x="1181748" y="1470565"/>
                    <a:pt x="1111063" y="1470565"/>
                  </a:cubicBezTo>
                  <a:lnTo>
                    <a:pt x="1111063" y="1470565"/>
                  </a:lnTo>
                  <a:cubicBezTo>
                    <a:pt x="1040368" y="1470565"/>
                    <a:pt x="983066" y="1413253"/>
                    <a:pt x="983066" y="1342568"/>
                  </a:cubicBezTo>
                  <a:lnTo>
                    <a:pt x="983066" y="625631"/>
                  </a:lnTo>
                  <a:cubicBezTo>
                    <a:pt x="983066" y="426558"/>
                    <a:pt x="825560" y="259833"/>
                    <a:pt x="626535" y="256070"/>
                  </a:cubicBezTo>
                  <a:cubicBezTo>
                    <a:pt x="422881" y="252222"/>
                    <a:pt x="255994" y="416747"/>
                    <a:pt x="255994" y="619544"/>
                  </a:cubicBezTo>
                  <a:lnTo>
                    <a:pt x="255994" y="1342587"/>
                  </a:lnTo>
                  <a:cubicBezTo>
                    <a:pt x="255994" y="1413281"/>
                    <a:pt x="198682" y="1470584"/>
                    <a:pt x="127997" y="1470584"/>
                  </a:cubicBezTo>
                  <a:lnTo>
                    <a:pt x="127997" y="1470584"/>
                  </a:lnTo>
                  <a:cubicBezTo>
                    <a:pt x="57302" y="1470584"/>
                    <a:pt x="0" y="1413272"/>
                    <a:pt x="0" y="1342587"/>
                  </a:cubicBezTo>
                  <a:lnTo>
                    <a:pt x="0" y="619544"/>
                  </a:lnTo>
                  <a:cubicBezTo>
                    <a:pt x="0" y="277425"/>
                    <a:pt x="277349" y="0"/>
                    <a:pt x="619544" y="0"/>
                  </a:cubicBezTo>
                  <a:cubicBezTo>
                    <a:pt x="961739" y="0"/>
                    <a:pt x="1239060" y="277406"/>
                    <a:pt x="1239060" y="61952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53C3C530-2C74-B94A-95CB-A8130AC5EE2F}"/>
                </a:ext>
              </a:extLst>
            </p:cNvPr>
            <p:cNvSpPr/>
            <p:nvPr/>
          </p:nvSpPr>
          <p:spPr>
            <a:xfrm>
              <a:off x="5253408" y="2943215"/>
              <a:ext cx="3140563" cy="2924184"/>
            </a:xfrm>
            <a:custGeom>
              <a:avLst/>
              <a:gdLst>
                <a:gd name="connsiteX0" fmla="*/ 3140564 w 3140563"/>
                <a:gd name="connsiteY0" fmla="*/ 0 h 2924184"/>
                <a:gd name="connsiteX1" fmla="*/ 3140564 w 3140563"/>
                <a:gd name="connsiteY1" fmla="*/ 1303296 h 2924184"/>
                <a:gd name="connsiteX2" fmla="*/ 2159432 w 3140563"/>
                <a:gd name="connsiteY2" fmla="*/ 2538318 h 2924184"/>
                <a:gd name="connsiteX3" fmla="*/ 1852889 w 3140563"/>
                <a:gd name="connsiteY3" fmla="*/ 2705719 h 2924184"/>
                <a:gd name="connsiteX4" fmla="*/ 1707480 w 3140563"/>
                <a:gd name="connsiteY4" fmla="*/ 2766327 h 2924184"/>
                <a:gd name="connsiteX5" fmla="*/ 1335748 w 3140563"/>
                <a:gd name="connsiteY5" fmla="*/ 2874312 h 2924184"/>
                <a:gd name="connsiteX6" fmla="*/ 1335653 w 3140563"/>
                <a:gd name="connsiteY6" fmla="*/ 2874312 h 2924184"/>
                <a:gd name="connsiteX7" fmla="*/ 955557 w 3140563"/>
                <a:gd name="connsiteY7" fmla="*/ 2921584 h 2924184"/>
                <a:gd name="connsiteX8" fmla="*/ 842591 w 3140563"/>
                <a:gd name="connsiteY8" fmla="*/ 2924185 h 2924184"/>
                <a:gd name="connsiteX9" fmla="*/ 735597 w 3140563"/>
                <a:gd name="connsiteY9" fmla="*/ 2921794 h 2924184"/>
                <a:gd name="connsiteX10" fmla="*/ 0 w 3140563"/>
                <a:gd name="connsiteY10" fmla="*/ 2774690 h 2924184"/>
                <a:gd name="connsiteX11" fmla="*/ 0 w 3140563"/>
                <a:gd name="connsiteY11" fmla="*/ 0 h 2924184"/>
                <a:gd name="connsiteX12" fmla="*/ 3140564 w 3140563"/>
                <a:gd name="connsiteY12" fmla="*/ 0 h 29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40563" h="2924184">
                  <a:moveTo>
                    <a:pt x="3140564" y="0"/>
                  </a:moveTo>
                  <a:lnTo>
                    <a:pt x="3140564" y="1303296"/>
                  </a:lnTo>
                  <a:cubicBezTo>
                    <a:pt x="2958332" y="1815560"/>
                    <a:pt x="2609593" y="2248996"/>
                    <a:pt x="2159432" y="2538318"/>
                  </a:cubicBezTo>
                  <a:cubicBezTo>
                    <a:pt x="2061801" y="2601116"/>
                    <a:pt x="1959388" y="2657151"/>
                    <a:pt x="1852889" y="2705719"/>
                  </a:cubicBezTo>
                  <a:cubicBezTo>
                    <a:pt x="1805216" y="2727417"/>
                    <a:pt x="1756743" y="2747715"/>
                    <a:pt x="1707480" y="2766327"/>
                  </a:cubicBezTo>
                  <a:cubicBezTo>
                    <a:pt x="1587751" y="2811809"/>
                    <a:pt x="1463545" y="2848042"/>
                    <a:pt x="1335748" y="2874312"/>
                  </a:cubicBezTo>
                  <a:lnTo>
                    <a:pt x="1335653" y="2874312"/>
                  </a:lnTo>
                  <a:cubicBezTo>
                    <a:pt x="1212142" y="2899687"/>
                    <a:pt x="1085145" y="2915717"/>
                    <a:pt x="955557" y="2921584"/>
                  </a:cubicBezTo>
                  <a:cubicBezTo>
                    <a:pt x="918134" y="2923289"/>
                    <a:pt x="880415" y="2924185"/>
                    <a:pt x="842591" y="2924185"/>
                  </a:cubicBezTo>
                  <a:cubicBezTo>
                    <a:pt x="806758" y="2924185"/>
                    <a:pt x="771030" y="2923384"/>
                    <a:pt x="735597" y="2921794"/>
                  </a:cubicBezTo>
                  <a:cubicBezTo>
                    <a:pt x="478022" y="2910745"/>
                    <a:pt x="230800" y="2859691"/>
                    <a:pt x="0" y="2774690"/>
                  </a:cubicBezTo>
                  <a:lnTo>
                    <a:pt x="0" y="0"/>
                  </a:lnTo>
                  <a:lnTo>
                    <a:pt x="3140564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EA76FCA7-42CF-6B44-BE32-9F5F12003C6F}"/>
                </a:ext>
              </a:extLst>
            </p:cNvPr>
            <p:cNvSpPr/>
            <p:nvPr/>
          </p:nvSpPr>
          <p:spPr>
            <a:xfrm>
              <a:off x="5253408" y="2943215"/>
              <a:ext cx="548992" cy="2906320"/>
            </a:xfrm>
            <a:custGeom>
              <a:avLst/>
              <a:gdLst>
                <a:gd name="connsiteX0" fmla="*/ 545554 w 548992"/>
                <a:gd name="connsiteY0" fmla="*/ 2906230 h 2906320"/>
                <a:gd name="connsiteX1" fmla="*/ 0 w 548992"/>
                <a:gd name="connsiteY1" fmla="*/ 2774699 h 2906320"/>
                <a:gd name="connsiteX2" fmla="*/ 0 w 548992"/>
                <a:gd name="connsiteY2" fmla="*/ 0 h 2906320"/>
                <a:gd name="connsiteX3" fmla="*/ 548992 w 548992"/>
                <a:gd name="connsiteY3" fmla="*/ 0 h 2906320"/>
                <a:gd name="connsiteX4" fmla="*/ 545554 w 548992"/>
                <a:gd name="connsiteY4" fmla="*/ 2906230 h 2906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992" h="2906320">
                  <a:moveTo>
                    <a:pt x="545554" y="2906230"/>
                  </a:moveTo>
                  <a:cubicBezTo>
                    <a:pt x="457209" y="2909602"/>
                    <a:pt x="96145" y="2818019"/>
                    <a:pt x="0" y="2774699"/>
                  </a:cubicBezTo>
                  <a:lnTo>
                    <a:pt x="0" y="0"/>
                  </a:lnTo>
                  <a:lnTo>
                    <a:pt x="548992" y="0"/>
                  </a:lnTo>
                  <a:lnTo>
                    <a:pt x="545554" y="29062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11937BDE-7F98-0C44-9ADC-E7CF461706F0}"/>
                </a:ext>
              </a:extLst>
            </p:cNvPr>
            <p:cNvSpPr/>
            <p:nvPr/>
          </p:nvSpPr>
          <p:spPr>
            <a:xfrm>
              <a:off x="6549208" y="2066039"/>
              <a:ext cx="1239059" cy="1470583"/>
            </a:xfrm>
            <a:custGeom>
              <a:avLst/>
              <a:gdLst>
                <a:gd name="connsiteX0" fmla="*/ 1239060 w 1239059"/>
                <a:gd name="connsiteY0" fmla="*/ 619525 h 1470583"/>
                <a:gd name="connsiteX1" fmla="*/ 1239060 w 1239059"/>
                <a:gd name="connsiteY1" fmla="*/ 1342568 h 1470583"/>
                <a:gd name="connsiteX2" fmla="*/ 1111063 w 1239059"/>
                <a:gd name="connsiteY2" fmla="*/ 1470565 h 1470583"/>
                <a:gd name="connsiteX3" fmla="*/ 1111063 w 1239059"/>
                <a:gd name="connsiteY3" fmla="*/ 1470565 h 1470583"/>
                <a:gd name="connsiteX4" fmla="*/ 983066 w 1239059"/>
                <a:gd name="connsiteY4" fmla="*/ 1342568 h 1470583"/>
                <a:gd name="connsiteX5" fmla="*/ 983066 w 1239059"/>
                <a:gd name="connsiteY5" fmla="*/ 625631 h 1470583"/>
                <a:gd name="connsiteX6" fmla="*/ 626536 w 1239059"/>
                <a:gd name="connsiteY6" fmla="*/ 256070 h 1470583"/>
                <a:gd name="connsiteX7" fmla="*/ 255994 w 1239059"/>
                <a:gd name="connsiteY7" fmla="*/ 619544 h 1470583"/>
                <a:gd name="connsiteX8" fmla="*/ 255994 w 1239059"/>
                <a:gd name="connsiteY8" fmla="*/ 1342587 h 1470583"/>
                <a:gd name="connsiteX9" fmla="*/ 127997 w 1239059"/>
                <a:gd name="connsiteY9" fmla="*/ 1470584 h 1470583"/>
                <a:gd name="connsiteX10" fmla="*/ 127997 w 1239059"/>
                <a:gd name="connsiteY10" fmla="*/ 1470584 h 1470583"/>
                <a:gd name="connsiteX11" fmla="*/ 0 w 1239059"/>
                <a:gd name="connsiteY11" fmla="*/ 1342587 h 1470583"/>
                <a:gd name="connsiteX12" fmla="*/ 0 w 1239059"/>
                <a:gd name="connsiteY12" fmla="*/ 619544 h 1470583"/>
                <a:gd name="connsiteX13" fmla="*/ 619544 w 1239059"/>
                <a:gd name="connsiteY13" fmla="*/ 0 h 1470583"/>
                <a:gd name="connsiteX14" fmla="*/ 1239060 w 1239059"/>
                <a:gd name="connsiteY14" fmla="*/ 619525 h 147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9059" h="1470583">
                  <a:moveTo>
                    <a:pt x="1239060" y="619525"/>
                  </a:moveTo>
                  <a:lnTo>
                    <a:pt x="1239060" y="1342568"/>
                  </a:lnTo>
                  <a:cubicBezTo>
                    <a:pt x="1239060" y="1413262"/>
                    <a:pt x="1181748" y="1470565"/>
                    <a:pt x="1111063" y="1470565"/>
                  </a:cubicBezTo>
                  <a:lnTo>
                    <a:pt x="1111063" y="1470565"/>
                  </a:lnTo>
                  <a:cubicBezTo>
                    <a:pt x="1040368" y="1470565"/>
                    <a:pt x="983066" y="1413253"/>
                    <a:pt x="983066" y="1342568"/>
                  </a:cubicBezTo>
                  <a:lnTo>
                    <a:pt x="983066" y="625631"/>
                  </a:lnTo>
                  <a:cubicBezTo>
                    <a:pt x="983066" y="426558"/>
                    <a:pt x="825560" y="259833"/>
                    <a:pt x="626536" y="256070"/>
                  </a:cubicBezTo>
                  <a:cubicBezTo>
                    <a:pt x="422881" y="252222"/>
                    <a:pt x="255994" y="416747"/>
                    <a:pt x="255994" y="619544"/>
                  </a:cubicBezTo>
                  <a:lnTo>
                    <a:pt x="255994" y="1342587"/>
                  </a:lnTo>
                  <a:cubicBezTo>
                    <a:pt x="255994" y="1413281"/>
                    <a:pt x="198682" y="1470584"/>
                    <a:pt x="127997" y="1470584"/>
                  </a:cubicBezTo>
                  <a:lnTo>
                    <a:pt x="127997" y="1470584"/>
                  </a:lnTo>
                  <a:cubicBezTo>
                    <a:pt x="57302" y="1470584"/>
                    <a:pt x="0" y="1413272"/>
                    <a:pt x="0" y="1342587"/>
                  </a:cubicBezTo>
                  <a:lnTo>
                    <a:pt x="0" y="619544"/>
                  </a:lnTo>
                  <a:cubicBezTo>
                    <a:pt x="0" y="277425"/>
                    <a:pt x="277339" y="0"/>
                    <a:pt x="619544" y="0"/>
                  </a:cubicBezTo>
                  <a:cubicBezTo>
                    <a:pt x="961749" y="0"/>
                    <a:pt x="1239060" y="277406"/>
                    <a:pt x="1239060" y="61952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46B603FA-EC4F-F94C-90AD-5A8A041CB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24475"/>
            <a:ext cx="12192000" cy="15335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682D8B5-5457-3D4C-A2D6-CDA0541F8AAF}"/>
              </a:ext>
            </a:extLst>
          </p:cNvPr>
          <p:cNvSpPr txBox="1"/>
          <p:nvPr/>
        </p:nvSpPr>
        <p:spPr>
          <a:xfrm>
            <a:off x="5640774" y="1425217"/>
            <a:ext cx="38249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8000" b="1" dirty="0">
                <a:gradFill>
                  <a:gsLst>
                    <a:gs pos="50000">
                      <a:srgbClr val="4D194D">
                        <a:lumMod val="90000"/>
                        <a:lumOff val="10000"/>
                      </a:srgbClr>
                    </a:gs>
                    <a:gs pos="25000">
                      <a:srgbClr val="1B394A">
                        <a:lumMod val="60000"/>
                        <a:lumOff val="40000"/>
                      </a:srgbClr>
                    </a:gs>
                    <a:gs pos="95000">
                      <a:srgbClr val="126465">
                        <a:lumMod val="75000"/>
                        <a:lumOff val="25000"/>
                      </a:srgbClr>
                    </a:gs>
                  </a:gsLst>
                  <a:path path="circle">
                    <a:fillToRect t="100000" r="100000"/>
                  </a:path>
                </a:gradFill>
                <a:effectLst/>
                <a:latin typeface="Tw Cen MT Condensed" panose="020B0606020104020203" pitchFamily="34" charset="77"/>
                <a:ea typeface="HGGothicE" panose="020B0909000000000000" pitchFamily="49" charset="-128"/>
              </a:rPr>
              <a:t>World of Boutiques</a:t>
            </a:r>
          </a:p>
        </p:txBody>
      </p:sp>
    </p:spTree>
    <p:extLst>
      <p:ext uri="{BB962C8B-B14F-4D97-AF65-F5344CB8AC3E}">
        <p14:creationId xmlns:p14="http://schemas.microsoft.com/office/powerpoint/2010/main" val="345474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AA7BA96-2C5A-6048-ADC9-728A0B9D31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4700" y="658368"/>
            <a:ext cx="5321300" cy="29992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0685AE-C6DE-8A4F-A66E-D5E1B43B04D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lasticWrap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80802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AA7BA96-2C5A-6048-ADC9-728A0B9D31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7300" y="938784"/>
            <a:ext cx="5321300" cy="29992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0685AE-C6DE-8A4F-A66E-D5E1B43B04D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lasticWrap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63705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263FBA-638C-A94B-97D0-F11CD5E8E5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05540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aphic 4">
            <a:extLst>
              <a:ext uri="{FF2B5EF4-FFF2-40B4-BE49-F238E27FC236}">
                <a16:creationId xmlns:a16="http://schemas.microsoft.com/office/drawing/2014/main" id="{E4850E8F-846E-8B40-A8CA-72EFE81F6D1A}"/>
              </a:ext>
            </a:extLst>
          </p:cNvPr>
          <p:cNvGrpSpPr/>
          <p:nvPr/>
        </p:nvGrpSpPr>
        <p:grpSpPr>
          <a:xfrm>
            <a:off x="1845849" y="990600"/>
            <a:ext cx="4876800" cy="4876800"/>
            <a:chOff x="3657600" y="990600"/>
            <a:chExt cx="4876800" cy="4876800"/>
          </a:xfrm>
          <a:gradFill flip="none" rotWithShape="1">
            <a:gsLst>
              <a:gs pos="11000">
                <a:srgbClr val="126465">
                  <a:lumMod val="31000"/>
                  <a:lumOff val="69000"/>
                </a:srgbClr>
              </a:gs>
              <a:gs pos="51000">
                <a:srgbClr val="0F5A60">
                  <a:lumMod val="0"/>
                  <a:lumOff val="100000"/>
                </a:srgbClr>
              </a:gs>
              <a:gs pos="77000">
                <a:srgbClr val="3E1F47">
                  <a:lumMod val="21000"/>
                  <a:lumOff val="79000"/>
                </a:srgb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2700000" scaled="1"/>
            <a:tileRect/>
          </a:gradFill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9304D4E8-DECB-934B-9832-7D4BB4B9B9AB}"/>
                </a:ext>
              </a:extLst>
            </p:cNvPr>
            <p:cNvSpPr/>
            <p:nvPr/>
          </p:nvSpPr>
          <p:spPr>
            <a:xfrm>
              <a:off x="3657600" y="990600"/>
              <a:ext cx="4876800" cy="4876800"/>
            </a:xfrm>
            <a:custGeom>
              <a:avLst/>
              <a:gdLst>
                <a:gd name="connsiteX0" fmla="*/ 4876800 w 4876800"/>
                <a:gd name="connsiteY0" fmla="*/ 2438400 h 4876800"/>
                <a:gd name="connsiteX1" fmla="*/ 4795390 w 4876800"/>
                <a:gd name="connsiteY1" fmla="*/ 3065317 h 4876800"/>
                <a:gd name="connsiteX2" fmla="*/ 4736373 w 4876800"/>
                <a:gd name="connsiteY2" fmla="*/ 3255912 h 4876800"/>
                <a:gd name="connsiteX3" fmla="*/ 3755241 w 4876800"/>
                <a:gd name="connsiteY3" fmla="*/ 4490933 h 4876800"/>
                <a:gd name="connsiteX4" fmla="*/ 3448698 w 4876800"/>
                <a:gd name="connsiteY4" fmla="*/ 4658335 h 4876800"/>
                <a:gd name="connsiteX5" fmla="*/ 3303289 w 4876800"/>
                <a:gd name="connsiteY5" fmla="*/ 4718942 h 4876800"/>
                <a:gd name="connsiteX6" fmla="*/ 2931557 w 4876800"/>
                <a:gd name="connsiteY6" fmla="*/ 4826927 h 4876800"/>
                <a:gd name="connsiteX7" fmla="*/ 2931462 w 4876800"/>
                <a:gd name="connsiteY7" fmla="*/ 4826927 h 4876800"/>
                <a:gd name="connsiteX8" fmla="*/ 2551366 w 4876800"/>
                <a:gd name="connsiteY8" fmla="*/ 4874200 h 4876800"/>
                <a:gd name="connsiteX9" fmla="*/ 2438400 w 4876800"/>
                <a:gd name="connsiteY9" fmla="*/ 4876800 h 4876800"/>
                <a:gd name="connsiteX10" fmla="*/ 2331406 w 4876800"/>
                <a:gd name="connsiteY10" fmla="*/ 4874409 h 4876800"/>
                <a:gd name="connsiteX11" fmla="*/ 1595809 w 4876800"/>
                <a:gd name="connsiteY11" fmla="*/ 4727305 h 4876800"/>
                <a:gd name="connsiteX12" fmla="*/ 1422235 w 4876800"/>
                <a:gd name="connsiteY12" fmla="*/ 4655649 h 4876800"/>
                <a:gd name="connsiteX13" fmla="*/ 1112806 w 4876800"/>
                <a:gd name="connsiteY13" fmla="*/ 4485256 h 4876800"/>
                <a:gd name="connsiteX14" fmla="*/ 922906 w 4876800"/>
                <a:gd name="connsiteY14" fmla="*/ 4348706 h 4876800"/>
                <a:gd name="connsiteX15" fmla="*/ 162725 w 4876800"/>
                <a:gd name="connsiteY15" fmla="*/ 3315919 h 4876800"/>
                <a:gd name="connsiteX16" fmla="*/ 104003 w 4876800"/>
                <a:gd name="connsiteY16" fmla="*/ 3145136 h 4876800"/>
                <a:gd name="connsiteX17" fmla="*/ 0 w 4876800"/>
                <a:gd name="connsiteY17" fmla="*/ 2438400 h 4876800"/>
                <a:gd name="connsiteX18" fmla="*/ 162725 w 4876800"/>
                <a:gd name="connsiteY18" fmla="*/ 1560776 h 4876800"/>
                <a:gd name="connsiteX19" fmla="*/ 164316 w 4876800"/>
                <a:gd name="connsiteY19" fmla="*/ 1556595 h 4876800"/>
                <a:gd name="connsiteX20" fmla="*/ 564718 w 4876800"/>
                <a:gd name="connsiteY20" fmla="*/ 877824 h 4876800"/>
                <a:gd name="connsiteX21" fmla="*/ 578549 w 4876800"/>
                <a:gd name="connsiteY21" fmla="*/ 861403 h 4876800"/>
                <a:gd name="connsiteX22" fmla="*/ 2438400 w 4876800"/>
                <a:gd name="connsiteY22" fmla="*/ 0 h 4876800"/>
                <a:gd name="connsiteX23" fmla="*/ 4876800 w 4876800"/>
                <a:gd name="connsiteY23" fmla="*/ 2438400 h 48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876800" h="4876800">
                  <a:moveTo>
                    <a:pt x="4876800" y="2438400"/>
                  </a:moveTo>
                  <a:cubicBezTo>
                    <a:pt x="4876800" y="2655170"/>
                    <a:pt x="4848539" y="2865273"/>
                    <a:pt x="4795390" y="3065317"/>
                  </a:cubicBezTo>
                  <a:cubicBezTo>
                    <a:pt x="4778274" y="3129906"/>
                    <a:pt x="4758566" y="3193504"/>
                    <a:pt x="4736373" y="3255912"/>
                  </a:cubicBezTo>
                  <a:cubicBezTo>
                    <a:pt x="4554141" y="3768176"/>
                    <a:pt x="4205402" y="4201611"/>
                    <a:pt x="3755241" y="4490933"/>
                  </a:cubicBezTo>
                  <a:cubicBezTo>
                    <a:pt x="3657610" y="4553731"/>
                    <a:pt x="3555197" y="4609767"/>
                    <a:pt x="3448698" y="4658335"/>
                  </a:cubicBezTo>
                  <a:cubicBezTo>
                    <a:pt x="3401025" y="4680033"/>
                    <a:pt x="3352552" y="4700330"/>
                    <a:pt x="3303289" y="4718942"/>
                  </a:cubicBezTo>
                  <a:cubicBezTo>
                    <a:pt x="3183560" y="4764424"/>
                    <a:pt x="3059354" y="4800658"/>
                    <a:pt x="2931557" y="4826927"/>
                  </a:cubicBezTo>
                  <a:lnTo>
                    <a:pt x="2931462" y="4826927"/>
                  </a:lnTo>
                  <a:cubicBezTo>
                    <a:pt x="2807951" y="4852302"/>
                    <a:pt x="2680954" y="4868332"/>
                    <a:pt x="2551366" y="4874200"/>
                  </a:cubicBezTo>
                  <a:cubicBezTo>
                    <a:pt x="2513943" y="4875905"/>
                    <a:pt x="2476224" y="4876800"/>
                    <a:pt x="2438400" y="4876800"/>
                  </a:cubicBezTo>
                  <a:cubicBezTo>
                    <a:pt x="2402567" y="4876800"/>
                    <a:pt x="2366839" y="4876000"/>
                    <a:pt x="2331406" y="4874409"/>
                  </a:cubicBezTo>
                  <a:cubicBezTo>
                    <a:pt x="2073831" y="4863360"/>
                    <a:pt x="1826609" y="4812307"/>
                    <a:pt x="1595809" y="4727305"/>
                  </a:cubicBezTo>
                  <a:cubicBezTo>
                    <a:pt x="1536792" y="4705608"/>
                    <a:pt x="1478966" y="4681719"/>
                    <a:pt x="1422235" y="4655649"/>
                  </a:cubicBezTo>
                  <a:cubicBezTo>
                    <a:pt x="1314650" y="4606185"/>
                    <a:pt x="1211237" y="4549255"/>
                    <a:pt x="1112806" y="4485256"/>
                  </a:cubicBezTo>
                  <a:cubicBezTo>
                    <a:pt x="1047217" y="4442756"/>
                    <a:pt x="983923" y="4397178"/>
                    <a:pt x="922906" y="4348706"/>
                  </a:cubicBezTo>
                  <a:cubicBezTo>
                    <a:pt x="585311" y="4080682"/>
                    <a:pt x="320469" y="3724970"/>
                    <a:pt x="162725" y="3315919"/>
                  </a:cubicBezTo>
                  <a:cubicBezTo>
                    <a:pt x="141027" y="3259989"/>
                    <a:pt x="121520" y="3203058"/>
                    <a:pt x="104003" y="3145136"/>
                  </a:cubicBezTo>
                  <a:cubicBezTo>
                    <a:pt x="36328" y="2921499"/>
                    <a:pt x="0" y="2684136"/>
                    <a:pt x="0" y="2438400"/>
                  </a:cubicBezTo>
                  <a:cubicBezTo>
                    <a:pt x="0" y="2129076"/>
                    <a:pt x="57626" y="1833077"/>
                    <a:pt x="162725" y="1560776"/>
                  </a:cubicBezTo>
                  <a:cubicBezTo>
                    <a:pt x="163220" y="1559385"/>
                    <a:pt x="163820" y="1557985"/>
                    <a:pt x="164316" y="1556595"/>
                  </a:cubicBezTo>
                  <a:cubicBezTo>
                    <a:pt x="260861" y="1307973"/>
                    <a:pt x="396812" y="1079163"/>
                    <a:pt x="564718" y="877824"/>
                  </a:cubicBezTo>
                  <a:cubicBezTo>
                    <a:pt x="569300" y="872347"/>
                    <a:pt x="573872" y="866880"/>
                    <a:pt x="578549" y="861403"/>
                  </a:cubicBezTo>
                  <a:cubicBezTo>
                    <a:pt x="1025823" y="334413"/>
                    <a:pt x="1693050" y="0"/>
                    <a:pt x="2438400" y="0"/>
                  </a:cubicBezTo>
                  <a:cubicBezTo>
                    <a:pt x="3785092" y="0"/>
                    <a:pt x="4876800" y="1091708"/>
                    <a:pt x="4876800" y="2438400"/>
                  </a:cubicBezTo>
                  <a:close/>
                </a:path>
              </a:pathLst>
            </a:custGeom>
            <a:gradFill flip="none" rotWithShape="1">
              <a:gsLst>
                <a:gs pos="6000">
                  <a:srgbClr val="126465">
                    <a:lumMod val="35000"/>
                    <a:lumOff val="65000"/>
                  </a:srgbClr>
                </a:gs>
                <a:gs pos="32000">
                  <a:srgbClr val="3E1F47">
                    <a:lumMod val="35000"/>
                    <a:lumOff val="65000"/>
                  </a:srgbClr>
                </a:gs>
                <a:gs pos="62000">
                  <a:srgbClr val="312244">
                    <a:lumMod val="75000"/>
                    <a:lumOff val="25000"/>
                  </a:srgbClr>
                </a:gs>
                <a:gs pos="90000">
                  <a:srgbClr val="202D45">
                    <a:lumMod val="65000"/>
                    <a:lumOff val="35000"/>
                  </a:srgbClr>
                </a:gs>
              </a:gsLst>
              <a:lin ang="4800000" scaled="0"/>
              <a:tileRect/>
            </a:gradFill>
            <a:ln w="76200" cap="flat" cmpd="sng">
              <a:gradFill flip="none" rotWithShape="1">
                <a:gsLst>
                  <a:gs pos="60000">
                    <a:srgbClr val="4D194D"/>
                  </a:gs>
                  <a:gs pos="25000">
                    <a:srgbClr val="1B394A">
                      <a:lumMod val="60000"/>
                      <a:lumOff val="40000"/>
                    </a:srgbClr>
                  </a:gs>
                  <a:gs pos="90000">
                    <a:srgbClr val="126465">
                      <a:lumMod val="75000"/>
                      <a:lumOff val="25000"/>
                    </a:srgbClr>
                  </a:gs>
                </a:gsLst>
                <a:path path="circle">
                  <a:fillToRect t="100000" r="100000"/>
                </a:path>
                <a:tileRect l="-100000" b="-100000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en-SA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6EBDEB49-C993-2340-BF66-4993A5CC84E6}"/>
                </a:ext>
              </a:extLst>
            </p:cNvPr>
            <p:cNvSpPr/>
            <p:nvPr/>
          </p:nvSpPr>
          <p:spPr>
            <a:xfrm>
              <a:off x="4706388" y="1167145"/>
              <a:ext cx="1239059" cy="1470602"/>
            </a:xfrm>
            <a:custGeom>
              <a:avLst/>
              <a:gdLst>
                <a:gd name="connsiteX0" fmla="*/ 1239060 w 1239059"/>
                <a:gd name="connsiteY0" fmla="*/ 619544 h 1470602"/>
                <a:gd name="connsiteX1" fmla="*/ 1239060 w 1239059"/>
                <a:gd name="connsiteY1" fmla="*/ 1342587 h 1470602"/>
                <a:gd name="connsiteX2" fmla="*/ 1111063 w 1239059"/>
                <a:gd name="connsiteY2" fmla="*/ 1470584 h 1470602"/>
                <a:gd name="connsiteX3" fmla="*/ 1111063 w 1239059"/>
                <a:gd name="connsiteY3" fmla="*/ 1470584 h 1470602"/>
                <a:gd name="connsiteX4" fmla="*/ 983066 w 1239059"/>
                <a:gd name="connsiteY4" fmla="*/ 1342587 h 1470602"/>
                <a:gd name="connsiteX5" fmla="*/ 983066 w 1239059"/>
                <a:gd name="connsiteY5" fmla="*/ 625650 h 1470602"/>
                <a:gd name="connsiteX6" fmla="*/ 626535 w 1239059"/>
                <a:gd name="connsiteY6" fmla="*/ 256089 h 1470602"/>
                <a:gd name="connsiteX7" fmla="*/ 255994 w 1239059"/>
                <a:gd name="connsiteY7" fmla="*/ 619563 h 1470602"/>
                <a:gd name="connsiteX8" fmla="*/ 255994 w 1239059"/>
                <a:gd name="connsiteY8" fmla="*/ 1342606 h 1470602"/>
                <a:gd name="connsiteX9" fmla="*/ 127997 w 1239059"/>
                <a:gd name="connsiteY9" fmla="*/ 1470603 h 1470602"/>
                <a:gd name="connsiteX10" fmla="*/ 127997 w 1239059"/>
                <a:gd name="connsiteY10" fmla="*/ 1470603 h 1470602"/>
                <a:gd name="connsiteX11" fmla="*/ 0 w 1239059"/>
                <a:gd name="connsiteY11" fmla="*/ 1342606 h 1470602"/>
                <a:gd name="connsiteX12" fmla="*/ 0 w 1239059"/>
                <a:gd name="connsiteY12" fmla="*/ 619544 h 1470602"/>
                <a:gd name="connsiteX13" fmla="*/ 619544 w 1239059"/>
                <a:gd name="connsiteY13" fmla="*/ 0 h 1470602"/>
                <a:gd name="connsiteX14" fmla="*/ 1239060 w 1239059"/>
                <a:gd name="connsiteY14" fmla="*/ 619544 h 14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9059" h="1470602">
                  <a:moveTo>
                    <a:pt x="1239060" y="619544"/>
                  </a:moveTo>
                  <a:lnTo>
                    <a:pt x="1239060" y="1342587"/>
                  </a:lnTo>
                  <a:cubicBezTo>
                    <a:pt x="1239060" y="1413281"/>
                    <a:pt x="1181748" y="1470584"/>
                    <a:pt x="1111063" y="1470584"/>
                  </a:cubicBezTo>
                  <a:lnTo>
                    <a:pt x="1111063" y="1470584"/>
                  </a:lnTo>
                  <a:cubicBezTo>
                    <a:pt x="1040368" y="1470584"/>
                    <a:pt x="983066" y="1413272"/>
                    <a:pt x="983066" y="1342587"/>
                  </a:cubicBezTo>
                  <a:lnTo>
                    <a:pt x="983066" y="625650"/>
                  </a:lnTo>
                  <a:cubicBezTo>
                    <a:pt x="983066" y="426577"/>
                    <a:pt x="825560" y="259852"/>
                    <a:pt x="626535" y="256089"/>
                  </a:cubicBezTo>
                  <a:cubicBezTo>
                    <a:pt x="422881" y="252241"/>
                    <a:pt x="255994" y="416766"/>
                    <a:pt x="255994" y="619563"/>
                  </a:cubicBezTo>
                  <a:lnTo>
                    <a:pt x="255994" y="1342606"/>
                  </a:lnTo>
                  <a:cubicBezTo>
                    <a:pt x="255994" y="1413300"/>
                    <a:pt x="198682" y="1470603"/>
                    <a:pt x="127997" y="1470603"/>
                  </a:cubicBezTo>
                  <a:lnTo>
                    <a:pt x="127997" y="1470603"/>
                  </a:lnTo>
                  <a:cubicBezTo>
                    <a:pt x="57302" y="1470603"/>
                    <a:pt x="0" y="1413291"/>
                    <a:pt x="0" y="1342606"/>
                  </a:cubicBezTo>
                  <a:lnTo>
                    <a:pt x="0" y="619544"/>
                  </a:lnTo>
                  <a:cubicBezTo>
                    <a:pt x="0" y="277425"/>
                    <a:pt x="277349" y="0"/>
                    <a:pt x="619544" y="0"/>
                  </a:cubicBezTo>
                  <a:cubicBezTo>
                    <a:pt x="961739" y="0"/>
                    <a:pt x="1239060" y="277425"/>
                    <a:pt x="1239060" y="61954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E04B0AAF-B3EC-7240-94C7-7DEF24250DD2}"/>
                </a:ext>
              </a:extLst>
            </p:cNvPr>
            <p:cNvSpPr/>
            <p:nvPr/>
          </p:nvSpPr>
          <p:spPr>
            <a:xfrm>
              <a:off x="3820325" y="1868424"/>
              <a:ext cx="3140563" cy="3998975"/>
            </a:xfrm>
            <a:custGeom>
              <a:avLst/>
              <a:gdLst>
                <a:gd name="connsiteX0" fmla="*/ 3140564 w 3140563"/>
                <a:gd name="connsiteY0" fmla="*/ 0 h 3998975"/>
                <a:gd name="connsiteX1" fmla="*/ 3140564 w 3140563"/>
                <a:gd name="connsiteY1" fmla="*/ 3841128 h 3998975"/>
                <a:gd name="connsiteX2" fmla="*/ 2768832 w 3140563"/>
                <a:gd name="connsiteY2" fmla="*/ 3949113 h 3998975"/>
                <a:gd name="connsiteX3" fmla="*/ 2768737 w 3140563"/>
                <a:gd name="connsiteY3" fmla="*/ 3949113 h 3998975"/>
                <a:gd name="connsiteX4" fmla="*/ 2388641 w 3140563"/>
                <a:gd name="connsiteY4" fmla="*/ 3996385 h 3998975"/>
                <a:gd name="connsiteX5" fmla="*/ 2275675 w 3140563"/>
                <a:gd name="connsiteY5" fmla="*/ 3998976 h 3998975"/>
                <a:gd name="connsiteX6" fmla="*/ 2168681 w 3140563"/>
                <a:gd name="connsiteY6" fmla="*/ 3996585 h 3998975"/>
                <a:gd name="connsiteX7" fmla="*/ 1259510 w 3140563"/>
                <a:gd name="connsiteY7" fmla="*/ 3777825 h 3998975"/>
                <a:gd name="connsiteX8" fmla="*/ 950081 w 3140563"/>
                <a:gd name="connsiteY8" fmla="*/ 3607432 h 3998975"/>
                <a:gd name="connsiteX9" fmla="*/ 760181 w 3140563"/>
                <a:gd name="connsiteY9" fmla="*/ 3470882 h 3998975"/>
                <a:gd name="connsiteX10" fmla="*/ 0 w 3140563"/>
                <a:gd name="connsiteY10" fmla="*/ 2438095 h 3998975"/>
                <a:gd name="connsiteX11" fmla="*/ 0 w 3140563"/>
                <a:gd name="connsiteY11" fmla="*/ 0 h 3998975"/>
                <a:gd name="connsiteX12" fmla="*/ 3140564 w 3140563"/>
                <a:gd name="connsiteY12" fmla="*/ 0 h 399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40563" h="3998975">
                  <a:moveTo>
                    <a:pt x="3140564" y="0"/>
                  </a:moveTo>
                  <a:lnTo>
                    <a:pt x="3140564" y="3841128"/>
                  </a:lnTo>
                  <a:cubicBezTo>
                    <a:pt x="3020835" y="3886610"/>
                    <a:pt x="2896629" y="3922843"/>
                    <a:pt x="2768832" y="3949113"/>
                  </a:cubicBezTo>
                  <a:lnTo>
                    <a:pt x="2768737" y="3949113"/>
                  </a:lnTo>
                  <a:cubicBezTo>
                    <a:pt x="2645226" y="3974487"/>
                    <a:pt x="2518229" y="3990518"/>
                    <a:pt x="2388641" y="3996385"/>
                  </a:cubicBezTo>
                  <a:cubicBezTo>
                    <a:pt x="2351218" y="3998081"/>
                    <a:pt x="2313499" y="3998976"/>
                    <a:pt x="2275675" y="3998976"/>
                  </a:cubicBezTo>
                  <a:cubicBezTo>
                    <a:pt x="2239842" y="3998976"/>
                    <a:pt x="2204114" y="3998176"/>
                    <a:pt x="2168681" y="3996585"/>
                  </a:cubicBezTo>
                  <a:cubicBezTo>
                    <a:pt x="1845316" y="3982755"/>
                    <a:pt x="1538278" y="3905822"/>
                    <a:pt x="1259510" y="3777825"/>
                  </a:cubicBezTo>
                  <a:cubicBezTo>
                    <a:pt x="1151925" y="3728361"/>
                    <a:pt x="1048512" y="3671430"/>
                    <a:pt x="950081" y="3607432"/>
                  </a:cubicBezTo>
                  <a:cubicBezTo>
                    <a:pt x="884492" y="3564931"/>
                    <a:pt x="821198" y="3519354"/>
                    <a:pt x="760181" y="3470882"/>
                  </a:cubicBezTo>
                  <a:cubicBezTo>
                    <a:pt x="422586" y="3202858"/>
                    <a:pt x="157744" y="2847146"/>
                    <a:pt x="0" y="2438095"/>
                  </a:cubicBezTo>
                  <a:lnTo>
                    <a:pt x="0" y="0"/>
                  </a:lnTo>
                  <a:lnTo>
                    <a:pt x="3140564" y="0"/>
                  </a:lnTo>
                  <a:close/>
                </a:path>
              </a:pathLst>
            </a:custGeom>
            <a:solidFill>
              <a:srgbClr val="AB96C8"/>
            </a:soli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27BC2A22-C510-5F44-ADE5-098F5AFFD887}"/>
                </a:ext>
              </a:extLst>
            </p:cNvPr>
            <p:cNvSpPr/>
            <p:nvPr/>
          </p:nvSpPr>
          <p:spPr>
            <a:xfrm>
              <a:off x="3820325" y="1868424"/>
              <a:ext cx="549001" cy="3282324"/>
            </a:xfrm>
            <a:custGeom>
              <a:avLst/>
              <a:gdLst>
                <a:gd name="connsiteX0" fmla="*/ 549002 w 549001"/>
                <a:gd name="connsiteY0" fmla="*/ 3282324 h 3282324"/>
                <a:gd name="connsiteX1" fmla="*/ 0 w 549001"/>
                <a:gd name="connsiteY1" fmla="*/ 2438105 h 3282324"/>
                <a:gd name="connsiteX2" fmla="*/ 0 w 549001"/>
                <a:gd name="connsiteY2" fmla="*/ 0 h 3282324"/>
                <a:gd name="connsiteX3" fmla="*/ 548992 w 549001"/>
                <a:gd name="connsiteY3" fmla="*/ 0 h 3282324"/>
                <a:gd name="connsiteX4" fmla="*/ 549002 w 549001"/>
                <a:gd name="connsiteY4" fmla="*/ 3282324 h 3282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001" h="3282324">
                  <a:moveTo>
                    <a:pt x="549002" y="3282324"/>
                  </a:moveTo>
                  <a:cubicBezTo>
                    <a:pt x="311620" y="3044333"/>
                    <a:pt x="123168" y="2757478"/>
                    <a:pt x="0" y="2438105"/>
                  </a:cubicBezTo>
                  <a:lnTo>
                    <a:pt x="0" y="0"/>
                  </a:lnTo>
                  <a:lnTo>
                    <a:pt x="548992" y="0"/>
                  </a:lnTo>
                  <a:lnTo>
                    <a:pt x="549002" y="3282324"/>
                  </a:lnTo>
                  <a:close/>
                </a:path>
              </a:pathLst>
            </a:custGeom>
            <a:solidFill>
              <a:srgbClr val="615571"/>
            </a:soli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01D78678-226B-FA40-AE6A-624D800E2F02}"/>
                </a:ext>
              </a:extLst>
            </p:cNvPr>
            <p:cNvSpPr/>
            <p:nvPr/>
          </p:nvSpPr>
          <p:spPr>
            <a:xfrm>
              <a:off x="5132689" y="1167145"/>
              <a:ext cx="1239059" cy="1470602"/>
            </a:xfrm>
            <a:custGeom>
              <a:avLst/>
              <a:gdLst>
                <a:gd name="connsiteX0" fmla="*/ 1239060 w 1239059"/>
                <a:gd name="connsiteY0" fmla="*/ 619544 h 1470602"/>
                <a:gd name="connsiteX1" fmla="*/ 1239060 w 1239059"/>
                <a:gd name="connsiteY1" fmla="*/ 1342587 h 1470602"/>
                <a:gd name="connsiteX2" fmla="*/ 1111063 w 1239059"/>
                <a:gd name="connsiteY2" fmla="*/ 1470584 h 1470602"/>
                <a:gd name="connsiteX3" fmla="*/ 1111063 w 1239059"/>
                <a:gd name="connsiteY3" fmla="*/ 1470584 h 1470602"/>
                <a:gd name="connsiteX4" fmla="*/ 983066 w 1239059"/>
                <a:gd name="connsiteY4" fmla="*/ 1342587 h 1470602"/>
                <a:gd name="connsiteX5" fmla="*/ 983066 w 1239059"/>
                <a:gd name="connsiteY5" fmla="*/ 625650 h 1470602"/>
                <a:gd name="connsiteX6" fmla="*/ 626535 w 1239059"/>
                <a:gd name="connsiteY6" fmla="*/ 256089 h 1470602"/>
                <a:gd name="connsiteX7" fmla="*/ 255994 w 1239059"/>
                <a:gd name="connsiteY7" fmla="*/ 619563 h 1470602"/>
                <a:gd name="connsiteX8" fmla="*/ 255994 w 1239059"/>
                <a:gd name="connsiteY8" fmla="*/ 1342606 h 1470602"/>
                <a:gd name="connsiteX9" fmla="*/ 127997 w 1239059"/>
                <a:gd name="connsiteY9" fmla="*/ 1470603 h 1470602"/>
                <a:gd name="connsiteX10" fmla="*/ 127997 w 1239059"/>
                <a:gd name="connsiteY10" fmla="*/ 1470603 h 1470602"/>
                <a:gd name="connsiteX11" fmla="*/ 0 w 1239059"/>
                <a:gd name="connsiteY11" fmla="*/ 1342606 h 1470602"/>
                <a:gd name="connsiteX12" fmla="*/ 0 w 1239059"/>
                <a:gd name="connsiteY12" fmla="*/ 619544 h 1470602"/>
                <a:gd name="connsiteX13" fmla="*/ 619544 w 1239059"/>
                <a:gd name="connsiteY13" fmla="*/ 0 h 1470602"/>
                <a:gd name="connsiteX14" fmla="*/ 1239060 w 1239059"/>
                <a:gd name="connsiteY14" fmla="*/ 619544 h 14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9059" h="1470602">
                  <a:moveTo>
                    <a:pt x="1239060" y="619544"/>
                  </a:moveTo>
                  <a:lnTo>
                    <a:pt x="1239060" y="1342587"/>
                  </a:lnTo>
                  <a:cubicBezTo>
                    <a:pt x="1239060" y="1413281"/>
                    <a:pt x="1181748" y="1470584"/>
                    <a:pt x="1111063" y="1470584"/>
                  </a:cubicBezTo>
                  <a:lnTo>
                    <a:pt x="1111063" y="1470584"/>
                  </a:lnTo>
                  <a:cubicBezTo>
                    <a:pt x="1040368" y="1470584"/>
                    <a:pt x="983066" y="1413272"/>
                    <a:pt x="983066" y="1342587"/>
                  </a:cubicBezTo>
                  <a:lnTo>
                    <a:pt x="983066" y="625650"/>
                  </a:lnTo>
                  <a:cubicBezTo>
                    <a:pt x="983066" y="426577"/>
                    <a:pt x="825560" y="259852"/>
                    <a:pt x="626535" y="256089"/>
                  </a:cubicBezTo>
                  <a:cubicBezTo>
                    <a:pt x="422881" y="252241"/>
                    <a:pt x="255994" y="416766"/>
                    <a:pt x="255994" y="619563"/>
                  </a:cubicBezTo>
                  <a:lnTo>
                    <a:pt x="255994" y="1342606"/>
                  </a:lnTo>
                  <a:cubicBezTo>
                    <a:pt x="255994" y="1413300"/>
                    <a:pt x="198682" y="1470603"/>
                    <a:pt x="127997" y="1470603"/>
                  </a:cubicBezTo>
                  <a:lnTo>
                    <a:pt x="127997" y="1470603"/>
                  </a:lnTo>
                  <a:cubicBezTo>
                    <a:pt x="57302" y="1470603"/>
                    <a:pt x="0" y="1413291"/>
                    <a:pt x="0" y="1342606"/>
                  </a:cubicBezTo>
                  <a:lnTo>
                    <a:pt x="0" y="619544"/>
                  </a:lnTo>
                  <a:cubicBezTo>
                    <a:pt x="0" y="277425"/>
                    <a:pt x="277349" y="0"/>
                    <a:pt x="619544" y="0"/>
                  </a:cubicBezTo>
                  <a:cubicBezTo>
                    <a:pt x="961739" y="0"/>
                    <a:pt x="1239060" y="277425"/>
                    <a:pt x="1239060" y="619544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083A024F-151E-E344-9115-6294C48A8678}"/>
                </a:ext>
              </a:extLst>
            </p:cNvPr>
            <p:cNvSpPr/>
            <p:nvPr/>
          </p:nvSpPr>
          <p:spPr>
            <a:xfrm>
              <a:off x="6142482" y="2066039"/>
              <a:ext cx="1239059" cy="1470583"/>
            </a:xfrm>
            <a:custGeom>
              <a:avLst/>
              <a:gdLst>
                <a:gd name="connsiteX0" fmla="*/ 1239060 w 1239059"/>
                <a:gd name="connsiteY0" fmla="*/ 619525 h 1470583"/>
                <a:gd name="connsiteX1" fmla="*/ 1239060 w 1239059"/>
                <a:gd name="connsiteY1" fmla="*/ 1342568 h 1470583"/>
                <a:gd name="connsiteX2" fmla="*/ 1111063 w 1239059"/>
                <a:gd name="connsiteY2" fmla="*/ 1470565 h 1470583"/>
                <a:gd name="connsiteX3" fmla="*/ 1111063 w 1239059"/>
                <a:gd name="connsiteY3" fmla="*/ 1470565 h 1470583"/>
                <a:gd name="connsiteX4" fmla="*/ 983066 w 1239059"/>
                <a:gd name="connsiteY4" fmla="*/ 1342568 h 1470583"/>
                <a:gd name="connsiteX5" fmla="*/ 983066 w 1239059"/>
                <a:gd name="connsiteY5" fmla="*/ 625631 h 1470583"/>
                <a:gd name="connsiteX6" fmla="*/ 626535 w 1239059"/>
                <a:gd name="connsiteY6" fmla="*/ 256070 h 1470583"/>
                <a:gd name="connsiteX7" fmla="*/ 255994 w 1239059"/>
                <a:gd name="connsiteY7" fmla="*/ 619544 h 1470583"/>
                <a:gd name="connsiteX8" fmla="*/ 255994 w 1239059"/>
                <a:gd name="connsiteY8" fmla="*/ 1342587 h 1470583"/>
                <a:gd name="connsiteX9" fmla="*/ 127997 w 1239059"/>
                <a:gd name="connsiteY9" fmla="*/ 1470584 h 1470583"/>
                <a:gd name="connsiteX10" fmla="*/ 127997 w 1239059"/>
                <a:gd name="connsiteY10" fmla="*/ 1470584 h 1470583"/>
                <a:gd name="connsiteX11" fmla="*/ 0 w 1239059"/>
                <a:gd name="connsiteY11" fmla="*/ 1342587 h 1470583"/>
                <a:gd name="connsiteX12" fmla="*/ 0 w 1239059"/>
                <a:gd name="connsiteY12" fmla="*/ 619544 h 1470583"/>
                <a:gd name="connsiteX13" fmla="*/ 619544 w 1239059"/>
                <a:gd name="connsiteY13" fmla="*/ 0 h 1470583"/>
                <a:gd name="connsiteX14" fmla="*/ 1239060 w 1239059"/>
                <a:gd name="connsiteY14" fmla="*/ 619525 h 147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9059" h="1470583">
                  <a:moveTo>
                    <a:pt x="1239060" y="619525"/>
                  </a:moveTo>
                  <a:lnTo>
                    <a:pt x="1239060" y="1342568"/>
                  </a:lnTo>
                  <a:cubicBezTo>
                    <a:pt x="1239060" y="1413262"/>
                    <a:pt x="1181748" y="1470565"/>
                    <a:pt x="1111063" y="1470565"/>
                  </a:cubicBezTo>
                  <a:lnTo>
                    <a:pt x="1111063" y="1470565"/>
                  </a:lnTo>
                  <a:cubicBezTo>
                    <a:pt x="1040368" y="1470565"/>
                    <a:pt x="983066" y="1413253"/>
                    <a:pt x="983066" y="1342568"/>
                  </a:cubicBezTo>
                  <a:lnTo>
                    <a:pt x="983066" y="625631"/>
                  </a:lnTo>
                  <a:cubicBezTo>
                    <a:pt x="983066" y="426558"/>
                    <a:pt x="825560" y="259833"/>
                    <a:pt x="626535" y="256070"/>
                  </a:cubicBezTo>
                  <a:cubicBezTo>
                    <a:pt x="422881" y="252222"/>
                    <a:pt x="255994" y="416747"/>
                    <a:pt x="255994" y="619544"/>
                  </a:cubicBezTo>
                  <a:lnTo>
                    <a:pt x="255994" y="1342587"/>
                  </a:lnTo>
                  <a:cubicBezTo>
                    <a:pt x="255994" y="1413281"/>
                    <a:pt x="198682" y="1470584"/>
                    <a:pt x="127997" y="1470584"/>
                  </a:cubicBezTo>
                  <a:lnTo>
                    <a:pt x="127997" y="1470584"/>
                  </a:lnTo>
                  <a:cubicBezTo>
                    <a:pt x="57302" y="1470584"/>
                    <a:pt x="0" y="1413272"/>
                    <a:pt x="0" y="1342587"/>
                  </a:cubicBezTo>
                  <a:lnTo>
                    <a:pt x="0" y="619544"/>
                  </a:lnTo>
                  <a:cubicBezTo>
                    <a:pt x="0" y="277425"/>
                    <a:pt x="277349" y="0"/>
                    <a:pt x="619544" y="0"/>
                  </a:cubicBezTo>
                  <a:cubicBezTo>
                    <a:pt x="961739" y="0"/>
                    <a:pt x="1239060" y="277406"/>
                    <a:pt x="1239060" y="61952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898D7EFA-1E42-1C40-BC20-950E7EA76AF8}"/>
                </a:ext>
              </a:extLst>
            </p:cNvPr>
            <p:cNvSpPr/>
            <p:nvPr/>
          </p:nvSpPr>
          <p:spPr>
            <a:xfrm>
              <a:off x="5253408" y="2943215"/>
              <a:ext cx="3140563" cy="2924184"/>
            </a:xfrm>
            <a:custGeom>
              <a:avLst/>
              <a:gdLst>
                <a:gd name="connsiteX0" fmla="*/ 3140564 w 3140563"/>
                <a:gd name="connsiteY0" fmla="*/ 0 h 2924184"/>
                <a:gd name="connsiteX1" fmla="*/ 3140564 w 3140563"/>
                <a:gd name="connsiteY1" fmla="*/ 1303296 h 2924184"/>
                <a:gd name="connsiteX2" fmla="*/ 2159432 w 3140563"/>
                <a:gd name="connsiteY2" fmla="*/ 2538318 h 2924184"/>
                <a:gd name="connsiteX3" fmla="*/ 1852889 w 3140563"/>
                <a:gd name="connsiteY3" fmla="*/ 2705719 h 2924184"/>
                <a:gd name="connsiteX4" fmla="*/ 1707480 w 3140563"/>
                <a:gd name="connsiteY4" fmla="*/ 2766327 h 2924184"/>
                <a:gd name="connsiteX5" fmla="*/ 1335748 w 3140563"/>
                <a:gd name="connsiteY5" fmla="*/ 2874312 h 2924184"/>
                <a:gd name="connsiteX6" fmla="*/ 1335653 w 3140563"/>
                <a:gd name="connsiteY6" fmla="*/ 2874312 h 2924184"/>
                <a:gd name="connsiteX7" fmla="*/ 955557 w 3140563"/>
                <a:gd name="connsiteY7" fmla="*/ 2921584 h 2924184"/>
                <a:gd name="connsiteX8" fmla="*/ 842591 w 3140563"/>
                <a:gd name="connsiteY8" fmla="*/ 2924185 h 2924184"/>
                <a:gd name="connsiteX9" fmla="*/ 735597 w 3140563"/>
                <a:gd name="connsiteY9" fmla="*/ 2921794 h 2924184"/>
                <a:gd name="connsiteX10" fmla="*/ 0 w 3140563"/>
                <a:gd name="connsiteY10" fmla="*/ 2774690 h 2924184"/>
                <a:gd name="connsiteX11" fmla="*/ 0 w 3140563"/>
                <a:gd name="connsiteY11" fmla="*/ 0 h 2924184"/>
                <a:gd name="connsiteX12" fmla="*/ 3140564 w 3140563"/>
                <a:gd name="connsiteY12" fmla="*/ 0 h 2924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40563" h="2924184">
                  <a:moveTo>
                    <a:pt x="3140564" y="0"/>
                  </a:moveTo>
                  <a:lnTo>
                    <a:pt x="3140564" y="1303296"/>
                  </a:lnTo>
                  <a:cubicBezTo>
                    <a:pt x="2958332" y="1815560"/>
                    <a:pt x="2609593" y="2248996"/>
                    <a:pt x="2159432" y="2538318"/>
                  </a:cubicBezTo>
                  <a:cubicBezTo>
                    <a:pt x="2061801" y="2601116"/>
                    <a:pt x="1959388" y="2657151"/>
                    <a:pt x="1852889" y="2705719"/>
                  </a:cubicBezTo>
                  <a:cubicBezTo>
                    <a:pt x="1805216" y="2727417"/>
                    <a:pt x="1756743" y="2747715"/>
                    <a:pt x="1707480" y="2766327"/>
                  </a:cubicBezTo>
                  <a:cubicBezTo>
                    <a:pt x="1587751" y="2811809"/>
                    <a:pt x="1463545" y="2848042"/>
                    <a:pt x="1335748" y="2874312"/>
                  </a:cubicBezTo>
                  <a:lnTo>
                    <a:pt x="1335653" y="2874312"/>
                  </a:lnTo>
                  <a:cubicBezTo>
                    <a:pt x="1212142" y="2899687"/>
                    <a:pt x="1085145" y="2915717"/>
                    <a:pt x="955557" y="2921584"/>
                  </a:cubicBezTo>
                  <a:cubicBezTo>
                    <a:pt x="918134" y="2923289"/>
                    <a:pt x="880415" y="2924185"/>
                    <a:pt x="842591" y="2924185"/>
                  </a:cubicBezTo>
                  <a:cubicBezTo>
                    <a:pt x="806758" y="2924185"/>
                    <a:pt x="771030" y="2923384"/>
                    <a:pt x="735597" y="2921794"/>
                  </a:cubicBezTo>
                  <a:cubicBezTo>
                    <a:pt x="478022" y="2910745"/>
                    <a:pt x="230800" y="2859691"/>
                    <a:pt x="0" y="2774690"/>
                  </a:cubicBezTo>
                  <a:lnTo>
                    <a:pt x="0" y="0"/>
                  </a:lnTo>
                  <a:lnTo>
                    <a:pt x="3140564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A2F5B11D-75BC-AD41-9854-FE19CBC9A8CB}"/>
                </a:ext>
              </a:extLst>
            </p:cNvPr>
            <p:cNvSpPr/>
            <p:nvPr/>
          </p:nvSpPr>
          <p:spPr>
            <a:xfrm>
              <a:off x="5253408" y="2943215"/>
              <a:ext cx="548992" cy="2906320"/>
            </a:xfrm>
            <a:custGeom>
              <a:avLst/>
              <a:gdLst>
                <a:gd name="connsiteX0" fmla="*/ 545554 w 548992"/>
                <a:gd name="connsiteY0" fmla="*/ 2906230 h 2906320"/>
                <a:gd name="connsiteX1" fmla="*/ 0 w 548992"/>
                <a:gd name="connsiteY1" fmla="*/ 2774699 h 2906320"/>
                <a:gd name="connsiteX2" fmla="*/ 0 w 548992"/>
                <a:gd name="connsiteY2" fmla="*/ 0 h 2906320"/>
                <a:gd name="connsiteX3" fmla="*/ 548992 w 548992"/>
                <a:gd name="connsiteY3" fmla="*/ 0 h 2906320"/>
                <a:gd name="connsiteX4" fmla="*/ 545554 w 548992"/>
                <a:gd name="connsiteY4" fmla="*/ 2906230 h 2906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992" h="2906320">
                  <a:moveTo>
                    <a:pt x="545554" y="2906230"/>
                  </a:moveTo>
                  <a:cubicBezTo>
                    <a:pt x="457209" y="2909602"/>
                    <a:pt x="96145" y="2818019"/>
                    <a:pt x="0" y="2774699"/>
                  </a:cubicBezTo>
                  <a:lnTo>
                    <a:pt x="0" y="0"/>
                  </a:lnTo>
                  <a:lnTo>
                    <a:pt x="548992" y="0"/>
                  </a:lnTo>
                  <a:lnTo>
                    <a:pt x="545554" y="29062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1B2B3239-A372-B646-8ACF-D16C8681BFFA}"/>
                </a:ext>
              </a:extLst>
            </p:cNvPr>
            <p:cNvSpPr/>
            <p:nvPr/>
          </p:nvSpPr>
          <p:spPr>
            <a:xfrm>
              <a:off x="6549208" y="2066039"/>
              <a:ext cx="1239059" cy="1470583"/>
            </a:xfrm>
            <a:custGeom>
              <a:avLst/>
              <a:gdLst>
                <a:gd name="connsiteX0" fmla="*/ 1239060 w 1239059"/>
                <a:gd name="connsiteY0" fmla="*/ 619525 h 1470583"/>
                <a:gd name="connsiteX1" fmla="*/ 1239060 w 1239059"/>
                <a:gd name="connsiteY1" fmla="*/ 1342568 h 1470583"/>
                <a:gd name="connsiteX2" fmla="*/ 1111063 w 1239059"/>
                <a:gd name="connsiteY2" fmla="*/ 1470565 h 1470583"/>
                <a:gd name="connsiteX3" fmla="*/ 1111063 w 1239059"/>
                <a:gd name="connsiteY3" fmla="*/ 1470565 h 1470583"/>
                <a:gd name="connsiteX4" fmla="*/ 983066 w 1239059"/>
                <a:gd name="connsiteY4" fmla="*/ 1342568 h 1470583"/>
                <a:gd name="connsiteX5" fmla="*/ 983066 w 1239059"/>
                <a:gd name="connsiteY5" fmla="*/ 625631 h 1470583"/>
                <a:gd name="connsiteX6" fmla="*/ 626536 w 1239059"/>
                <a:gd name="connsiteY6" fmla="*/ 256070 h 1470583"/>
                <a:gd name="connsiteX7" fmla="*/ 255994 w 1239059"/>
                <a:gd name="connsiteY7" fmla="*/ 619544 h 1470583"/>
                <a:gd name="connsiteX8" fmla="*/ 255994 w 1239059"/>
                <a:gd name="connsiteY8" fmla="*/ 1342587 h 1470583"/>
                <a:gd name="connsiteX9" fmla="*/ 127997 w 1239059"/>
                <a:gd name="connsiteY9" fmla="*/ 1470584 h 1470583"/>
                <a:gd name="connsiteX10" fmla="*/ 127997 w 1239059"/>
                <a:gd name="connsiteY10" fmla="*/ 1470584 h 1470583"/>
                <a:gd name="connsiteX11" fmla="*/ 0 w 1239059"/>
                <a:gd name="connsiteY11" fmla="*/ 1342587 h 1470583"/>
                <a:gd name="connsiteX12" fmla="*/ 0 w 1239059"/>
                <a:gd name="connsiteY12" fmla="*/ 619544 h 1470583"/>
                <a:gd name="connsiteX13" fmla="*/ 619544 w 1239059"/>
                <a:gd name="connsiteY13" fmla="*/ 0 h 1470583"/>
                <a:gd name="connsiteX14" fmla="*/ 1239060 w 1239059"/>
                <a:gd name="connsiteY14" fmla="*/ 619525 h 147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9059" h="1470583">
                  <a:moveTo>
                    <a:pt x="1239060" y="619525"/>
                  </a:moveTo>
                  <a:lnTo>
                    <a:pt x="1239060" y="1342568"/>
                  </a:lnTo>
                  <a:cubicBezTo>
                    <a:pt x="1239060" y="1413262"/>
                    <a:pt x="1181748" y="1470565"/>
                    <a:pt x="1111063" y="1470565"/>
                  </a:cubicBezTo>
                  <a:lnTo>
                    <a:pt x="1111063" y="1470565"/>
                  </a:lnTo>
                  <a:cubicBezTo>
                    <a:pt x="1040368" y="1470565"/>
                    <a:pt x="983066" y="1413253"/>
                    <a:pt x="983066" y="1342568"/>
                  </a:cubicBezTo>
                  <a:lnTo>
                    <a:pt x="983066" y="625631"/>
                  </a:lnTo>
                  <a:cubicBezTo>
                    <a:pt x="983066" y="426558"/>
                    <a:pt x="825560" y="259833"/>
                    <a:pt x="626536" y="256070"/>
                  </a:cubicBezTo>
                  <a:cubicBezTo>
                    <a:pt x="422881" y="252222"/>
                    <a:pt x="255994" y="416747"/>
                    <a:pt x="255994" y="619544"/>
                  </a:cubicBezTo>
                  <a:lnTo>
                    <a:pt x="255994" y="1342587"/>
                  </a:lnTo>
                  <a:cubicBezTo>
                    <a:pt x="255994" y="1413281"/>
                    <a:pt x="198682" y="1470584"/>
                    <a:pt x="127997" y="1470584"/>
                  </a:cubicBezTo>
                  <a:lnTo>
                    <a:pt x="127997" y="1470584"/>
                  </a:lnTo>
                  <a:cubicBezTo>
                    <a:pt x="57302" y="1470584"/>
                    <a:pt x="0" y="1413272"/>
                    <a:pt x="0" y="1342587"/>
                  </a:cubicBezTo>
                  <a:lnTo>
                    <a:pt x="0" y="619544"/>
                  </a:lnTo>
                  <a:cubicBezTo>
                    <a:pt x="0" y="277425"/>
                    <a:pt x="277339" y="0"/>
                    <a:pt x="619544" y="0"/>
                  </a:cubicBezTo>
                  <a:cubicBezTo>
                    <a:pt x="961749" y="0"/>
                    <a:pt x="1239060" y="277406"/>
                    <a:pt x="1239060" y="61952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5000"/>
                    <a:lumOff val="95000"/>
                  </a:schemeClr>
                </a:gs>
                <a:gs pos="74000">
                  <a:schemeClr val="accent3">
                    <a:lumMod val="45000"/>
                    <a:lumOff val="55000"/>
                  </a:schemeClr>
                </a:gs>
                <a:gs pos="83000">
                  <a:schemeClr val="accent3">
                    <a:lumMod val="45000"/>
                    <a:lumOff val="55000"/>
                  </a:schemeClr>
                </a:gs>
                <a:gs pos="100000">
                  <a:schemeClr val="accent3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 w="76200" cap="flat" cmpd="sng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SA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96C8615-7A33-5345-A34E-2E916C769F3F}"/>
              </a:ext>
            </a:extLst>
          </p:cNvPr>
          <p:cNvSpPr txBox="1"/>
          <p:nvPr/>
        </p:nvSpPr>
        <p:spPr>
          <a:xfrm>
            <a:off x="6885374" y="2151727"/>
            <a:ext cx="382495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A" sz="8000" b="1" dirty="0">
                <a:gradFill>
                  <a:gsLst>
                    <a:gs pos="50000">
                      <a:srgbClr val="4D194D">
                        <a:lumMod val="90000"/>
                        <a:lumOff val="10000"/>
                      </a:srgbClr>
                    </a:gs>
                    <a:gs pos="25000">
                      <a:srgbClr val="1B394A">
                        <a:lumMod val="60000"/>
                        <a:lumOff val="40000"/>
                      </a:srgbClr>
                    </a:gs>
                    <a:gs pos="95000">
                      <a:srgbClr val="126465">
                        <a:lumMod val="75000"/>
                        <a:lumOff val="25000"/>
                      </a:srgbClr>
                    </a:gs>
                  </a:gsLst>
                  <a:path path="circle">
                    <a:fillToRect t="100000" r="100000"/>
                  </a:path>
                </a:gradFill>
                <a:effectLst/>
                <a:latin typeface="Tw Cen MT Condensed" panose="020B0606020104020203" pitchFamily="34" charset="77"/>
                <a:ea typeface="HGGothicE" panose="020B0909000000000000" pitchFamily="49" charset="-128"/>
              </a:rPr>
              <a:t>World of Boutiques</a:t>
            </a:r>
          </a:p>
        </p:txBody>
      </p:sp>
    </p:spTree>
    <p:extLst>
      <p:ext uri="{BB962C8B-B14F-4D97-AF65-F5344CB8AC3E}">
        <p14:creationId xmlns:p14="http://schemas.microsoft.com/office/powerpoint/2010/main" val="1744204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6</Words>
  <Application>Microsoft Macintosh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Tw Cen MT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رهف علي سعيد آل المونس</dc:creator>
  <cp:lastModifiedBy>رهف علي سعيد آل المونس</cp:lastModifiedBy>
  <cp:revision>11</cp:revision>
  <dcterms:created xsi:type="dcterms:W3CDTF">2021-03-21T21:38:44Z</dcterms:created>
  <dcterms:modified xsi:type="dcterms:W3CDTF">2021-03-29T08:34:09Z</dcterms:modified>
</cp:coreProperties>
</file>

<file path=docProps/thumbnail.jpeg>
</file>